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34"/>
  </p:notesMasterIdLst>
  <p:handoutMasterIdLst>
    <p:handoutMasterId r:id="rId35"/>
  </p:handoutMasterIdLst>
  <p:sldIdLst>
    <p:sldId id="468" r:id="rId2"/>
    <p:sldId id="747" r:id="rId3"/>
    <p:sldId id="748" r:id="rId4"/>
    <p:sldId id="783" r:id="rId5"/>
    <p:sldId id="761" r:id="rId6"/>
    <p:sldId id="784" r:id="rId7"/>
    <p:sldId id="781" r:id="rId8"/>
    <p:sldId id="777" r:id="rId9"/>
    <p:sldId id="765" r:id="rId10"/>
    <p:sldId id="766" r:id="rId11"/>
    <p:sldId id="785" r:id="rId12"/>
    <p:sldId id="786" r:id="rId13"/>
    <p:sldId id="767" r:id="rId14"/>
    <p:sldId id="792" r:id="rId15"/>
    <p:sldId id="793" r:id="rId16"/>
    <p:sldId id="768" r:id="rId17"/>
    <p:sldId id="769" r:id="rId18"/>
    <p:sldId id="790" r:id="rId19"/>
    <p:sldId id="791" r:id="rId20"/>
    <p:sldId id="770" r:id="rId21"/>
    <p:sldId id="771" r:id="rId22"/>
    <p:sldId id="782" r:id="rId23"/>
    <p:sldId id="773" r:id="rId24"/>
    <p:sldId id="774" r:id="rId25"/>
    <p:sldId id="787" r:id="rId26"/>
    <p:sldId id="788" r:id="rId27"/>
    <p:sldId id="789" r:id="rId28"/>
    <p:sldId id="780" r:id="rId29"/>
    <p:sldId id="778" r:id="rId30"/>
    <p:sldId id="775" r:id="rId31"/>
    <p:sldId id="776" r:id="rId32"/>
    <p:sldId id="746" r:id="rId33"/>
  </p:sldIdLst>
  <p:sldSz cx="9144000" cy="5143500" type="screen16x9"/>
  <p:notesSz cx="5883275" cy="8186738"/>
  <p:defaultTextStyle>
    <a:defPPr>
      <a:defRPr lang="zh-CN"/>
    </a:defPPr>
    <a:lvl1pPr algn="l" rtl="0" eaLnBrk="0" fontAlgn="base" hangingPunct="0">
      <a:spcBef>
        <a:spcPct val="0"/>
      </a:spcBef>
      <a:spcAft>
        <a:spcPct val="0"/>
      </a:spcAft>
      <a:defRPr kumimoji="1" sz="2400" b="1" kern="1200">
        <a:solidFill>
          <a:schemeClr val="tx1"/>
        </a:solidFill>
        <a:latin typeface="Times New Roman" pitchFamily="18" charset="0"/>
        <a:ea typeface="宋体" pitchFamily="2" charset="-122"/>
        <a:cs typeface="+mn-cs"/>
      </a:defRPr>
    </a:lvl1pPr>
    <a:lvl2pPr marL="457200" algn="l" rtl="0" eaLnBrk="0" fontAlgn="base" hangingPunct="0">
      <a:spcBef>
        <a:spcPct val="0"/>
      </a:spcBef>
      <a:spcAft>
        <a:spcPct val="0"/>
      </a:spcAft>
      <a:defRPr kumimoji="1" sz="2400" b="1" kern="1200">
        <a:solidFill>
          <a:schemeClr val="tx1"/>
        </a:solidFill>
        <a:latin typeface="Times New Roman" pitchFamily="18" charset="0"/>
        <a:ea typeface="宋体" pitchFamily="2" charset="-122"/>
        <a:cs typeface="+mn-cs"/>
      </a:defRPr>
    </a:lvl2pPr>
    <a:lvl3pPr marL="914400" algn="l" rtl="0" eaLnBrk="0" fontAlgn="base" hangingPunct="0">
      <a:spcBef>
        <a:spcPct val="0"/>
      </a:spcBef>
      <a:spcAft>
        <a:spcPct val="0"/>
      </a:spcAft>
      <a:defRPr kumimoji="1" sz="2400" b="1" kern="1200">
        <a:solidFill>
          <a:schemeClr val="tx1"/>
        </a:solidFill>
        <a:latin typeface="Times New Roman" pitchFamily="18" charset="0"/>
        <a:ea typeface="宋体" pitchFamily="2" charset="-122"/>
        <a:cs typeface="+mn-cs"/>
      </a:defRPr>
    </a:lvl3pPr>
    <a:lvl4pPr marL="1371600" algn="l" rtl="0" eaLnBrk="0" fontAlgn="base" hangingPunct="0">
      <a:spcBef>
        <a:spcPct val="0"/>
      </a:spcBef>
      <a:spcAft>
        <a:spcPct val="0"/>
      </a:spcAft>
      <a:defRPr kumimoji="1" sz="2400" b="1" kern="1200">
        <a:solidFill>
          <a:schemeClr val="tx1"/>
        </a:solidFill>
        <a:latin typeface="Times New Roman" pitchFamily="18" charset="0"/>
        <a:ea typeface="宋体" pitchFamily="2" charset="-122"/>
        <a:cs typeface="+mn-cs"/>
      </a:defRPr>
    </a:lvl4pPr>
    <a:lvl5pPr marL="1828800" algn="l" rtl="0" eaLnBrk="0" fontAlgn="base" hangingPunct="0">
      <a:spcBef>
        <a:spcPct val="0"/>
      </a:spcBef>
      <a:spcAft>
        <a:spcPct val="0"/>
      </a:spcAft>
      <a:defRPr kumimoji="1" sz="2400" b="1" kern="1200">
        <a:solidFill>
          <a:schemeClr val="tx1"/>
        </a:solidFill>
        <a:latin typeface="Times New Roman" pitchFamily="18" charset="0"/>
        <a:ea typeface="宋体" pitchFamily="2" charset="-122"/>
        <a:cs typeface="+mn-cs"/>
      </a:defRPr>
    </a:lvl5pPr>
    <a:lvl6pPr marL="2286000" algn="l" defTabSz="914400" rtl="0" eaLnBrk="1" latinLnBrk="0" hangingPunct="1">
      <a:defRPr kumimoji="1" sz="2400" b="1" kern="1200">
        <a:solidFill>
          <a:schemeClr val="tx1"/>
        </a:solidFill>
        <a:latin typeface="Times New Roman" pitchFamily="18" charset="0"/>
        <a:ea typeface="宋体" pitchFamily="2" charset="-122"/>
        <a:cs typeface="+mn-cs"/>
      </a:defRPr>
    </a:lvl6pPr>
    <a:lvl7pPr marL="2743200" algn="l" defTabSz="914400" rtl="0" eaLnBrk="1" latinLnBrk="0" hangingPunct="1">
      <a:defRPr kumimoji="1" sz="2400" b="1" kern="1200">
        <a:solidFill>
          <a:schemeClr val="tx1"/>
        </a:solidFill>
        <a:latin typeface="Times New Roman" pitchFamily="18" charset="0"/>
        <a:ea typeface="宋体" pitchFamily="2" charset="-122"/>
        <a:cs typeface="+mn-cs"/>
      </a:defRPr>
    </a:lvl7pPr>
    <a:lvl8pPr marL="3200400" algn="l" defTabSz="914400" rtl="0" eaLnBrk="1" latinLnBrk="0" hangingPunct="1">
      <a:defRPr kumimoji="1" sz="2400" b="1" kern="1200">
        <a:solidFill>
          <a:schemeClr val="tx1"/>
        </a:solidFill>
        <a:latin typeface="Times New Roman" pitchFamily="18" charset="0"/>
        <a:ea typeface="宋体" pitchFamily="2" charset="-122"/>
        <a:cs typeface="+mn-cs"/>
      </a:defRPr>
    </a:lvl8pPr>
    <a:lvl9pPr marL="3657600" algn="l" defTabSz="914400" rtl="0" eaLnBrk="1" latinLnBrk="0" hangingPunct="1">
      <a:defRPr kumimoji="1" sz="2400" b="1" kern="1200">
        <a:solidFill>
          <a:schemeClr val="tx1"/>
        </a:solidFill>
        <a:latin typeface="Times New Roman" pitchFamily="18" charset="0"/>
        <a:ea typeface="宋体" pitchFamily="2" charset="-122"/>
        <a:cs typeface="+mn-cs"/>
      </a:defRPr>
    </a:lvl9pPr>
  </p:defaultTextStyle>
  <p:extLst>
    <p:ext uri="{EFAFB233-063F-42B5-8137-9DF3F51BA10A}">
      <p15:sldGuideLst xmlns:p15="http://schemas.microsoft.com/office/powerpoint/2012/main">
        <p15:guide id="1" orient="horz" pos="1620">
          <p15:clr>
            <a:srgbClr val="A4A3A4"/>
          </p15:clr>
        </p15:guide>
        <p15:guide id="2" pos="288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990099"/>
    <a:srgbClr val="CCFFFF"/>
    <a:srgbClr val="FFFFCC"/>
    <a:srgbClr val="7000C8"/>
    <a:srgbClr val="00FF00"/>
    <a:srgbClr val="70C800"/>
    <a:srgbClr val="FFCC00"/>
    <a:srgbClr val="FFFF00"/>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中度样式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16DA210-FB5B-4158-B5E0-FEB733F419BA}" styleName="浅色样式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50" autoAdjust="0"/>
    <p:restoredTop sz="94424" autoAdjust="0"/>
  </p:normalViewPr>
  <p:slideViewPr>
    <p:cSldViewPr>
      <p:cViewPr>
        <p:scale>
          <a:sx n="100" d="100"/>
          <a:sy n="100" d="100"/>
        </p:scale>
        <p:origin x="588" y="48"/>
      </p:cViewPr>
      <p:guideLst>
        <p:guide orient="horz" pos="1620"/>
        <p:guide pos="288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36004" cy="36004"/>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22" name="Rectangle 2"/>
          <p:cNvSpPr>
            <a:spLocks noGrp="1" noChangeArrowheads="1"/>
          </p:cNvSpPr>
          <p:nvPr>
            <p:ph type="hdr" sz="quarter"/>
          </p:nvPr>
        </p:nvSpPr>
        <p:spPr bwMode="auto">
          <a:xfrm>
            <a:off x="0" y="0"/>
            <a:ext cx="2549525" cy="409575"/>
          </a:xfrm>
          <a:prstGeom prst="rect">
            <a:avLst/>
          </a:prstGeom>
          <a:noFill/>
          <a:ln w="9525">
            <a:noFill/>
            <a:miter lim="800000"/>
            <a:headEnd/>
            <a:tailEnd/>
          </a:ln>
          <a:effectLst/>
        </p:spPr>
        <p:txBody>
          <a:bodyPr vert="horz" wrap="square" lIns="80394" tIns="40197" rIns="80394" bIns="40197" numCol="1" anchor="t" anchorCtr="0" compatLnSpc="1">
            <a:prstTxWarp prst="textNoShape">
              <a:avLst/>
            </a:prstTxWarp>
          </a:bodyPr>
          <a:lstStyle>
            <a:lvl1pPr defTabSz="803275" eaLnBrk="1" hangingPunct="1">
              <a:defRPr sz="1000" b="0"/>
            </a:lvl1pPr>
          </a:lstStyle>
          <a:p>
            <a:pPr>
              <a:defRPr/>
            </a:pPr>
            <a:endParaRPr lang="en-US" altLang="zh-CN"/>
          </a:p>
        </p:txBody>
      </p:sp>
      <p:sp>
        <p:nvSpPr>
          <p:cNvPr id="81923" name="Rectangle 3"/>
          <p:cNvSpPr>
            <a:spLocks noGrp="1" noChangeArrowheads="1"/>
          </p:cNvSpPr>
          <p:nvPr>
            <p:ph type="dt" sz="quarter" idx="1"/>
          </p:nvPr>
        </p:nvSpPr>
        <p:spPr bwMode="auto">
          <a:xfrm>
            <a:off x="3332163" y="0"/>
            <a:ext cx="2549525" cy="409575"/>
          </a:xfrm>
          <a:prstGeom prst="rect">
            <a:avLst/>
          </a:prstGeom>
          <a:noFill/>
          <a:ln w="9525">
            <a:noFill/>
            <a:miter lim="800000"/>
            <a:headEnd/>
            <a:tailEnd/>
          </a:ln>
          <a:effectLst/>
        </p:spPr>
        <p:txBody>
          <a:bodyPr vert="horz" wrap="square" lIns="80394" tIns="40197" rIns="80394" bIns="40197" numCol="1" anchor="t" anchorCtr="0" compatLnSpc="1">
            <a:prstTxWarp prst="textNoShape">
              <a:avLst/>
            </a:prstTxWarp>
          </a:bodyPr>
          <a:lstStyle>
            <a:lvl1pPr algn="r" defTabSz="803275" eaLnBrk="1" hangingPunct="1">
              <a:defRPr sz="1000" b="0"/>
            </a:lvl1pPr>
          </a:lstStyle>
          <a:p>
            <a:pPr>
              <a:defRPr/>
            </a:pPr>
            <a:endParaRPr lang="en-US" altLang="zh-CN"/>
          </a:p>
        </p:txBody>
      </p:sp>
      <p:sp>
        <p:nvSpPr>
          <p:cNvPr id="81924" name="Rectangle 4"/>
          <p:cNvSpPr>
            <a:spLocks noGrp="1" noChangeArrowheads="1"/>
          </p:cNvSpPr>
          <p:nvPr>
            <p:ph type="ftr" sz="quarter" idx="2"/>
          </p:nvPr>
        </p:nvSpPr>
        <p:spPr bwMode="auto">
          <a:xfrm>
            <a:off x="0" y="7775575"/>
            <a:ext cx="2549525" cy="409575"/>
          </a:xfrm>
          <a:prstGeom prst="rect">
            <a:avLst/>
          </a:prstGeom>
          <a:noFill/>
          <a:ln w="9525">
            <a:noFill/>
            <a:miter lim="800000"/>
            <a:headEnd/>
            <a:tailEnd/>
          </a:ln>
          <a:effectLst/>
        </p:spPr>
        <p:txBody>
          <a:bodyPr vert="horz" wrap="square" lIns="80394" tIns="40197" rIns="80394" bIns="40197" numCol="1" anchor="b" anchorCtr="0" compatLnSpc="1">
            <a:prstTxWarp prst="textNoShape">
              <a:avLst/>
            </a:prstTxWarp>
          </a:bodyPr>
          <a:lstStyle>
            <a:lvl1pPr defTabSz="803275" eaLnBrk="1" hangingPunct="1">
              <a:defRPr sz="1000" b="0"/>
            </a:lvl1pPr>
          </a:lstStyle>
          <a:p>
            <a:pPr>
              <a:defRPr/>
            </a:pPr>
            <a:endParaRPr lang="en-US" altLang="zh-CN"/>
          </a:p>
        </p:txBody>
      </p:sp>
      <p:sp>
        <p:nvSpPr>
          <p:cNvPr id="81925" name="Rectangle 5"/>
          <p:cNvSpPr>
            <a:spLocks noGrp="1" noChangeArrowheads="1"/>
          </p:cNvSpPr>
          <p:nvPr>
            <p:ph type="sldNum" sz="quarter" idx="3"/>
          </p:nvPr>
        </p:nvSpPr>
        <p:spPr bwMode="auto">
          <a:xfrm>
            <a:off x="3332163" y="7775575"/>
            <a:ext cx="2549525" cy="409575"/>
          </a:xfrm>
          <a:prstGeom prst="rect">
            <a:avLst/>
          </a:prstGeom>
          <a:noFill/>
          <a:ln w="9525">
            <a:noFill/>
            <a:miter lim="800000"/>
            <a:headEnd/>
            <a:tailEnd/>
          </a:ln>
          <a:effectLst/>
        </p:spPr>
        <p:txBody>
          <a:bodyPr vert="horz" wrap="square" lIns="80394" tIns="40197" rIns="80394" bIns="40197" numCol="1" anchor="b" anchorCtr="0" compatLnSpc="1">
            <a:prstTxWarp prst="textNoShape">
              <a:avLst/>
            </a:prstTxWarp>
          </a:bodyPr>
          <a:lstStyle>
            <a:lvl1pPr algn="r" defTabSz="803275" eaLnBrk="1" hangingPunct="1">
              <a:defRPr sz="1000" b="0" smtClean="0"/>
            </a:lvl1pPr>
          </a:lstStyle>
          <a:p>
            <a:pPr>
              <a:defRPr/>
            </a:pPr>
            <a:fld id="{258F9748-E711-4258-8179-28B050E4E0E1}" type="slidenum">
              <a:rPr lang="en-US" altLang="zh-CN"/>
              <a:pPr>
                <a:defRPr/>
              </a:pPr>
              <a:t>‹#›</a:t>
            </a:fld>
            <a:endParaRPr lang="en-US" altLang="zh-CN"/>
          </a:p>
        </p:txBody>
      </p:sp>
    </p:spTree>
    <p:extLst>
      <p:ext uri="{BB962C8B-B14F-4D97-AF65-F5344CB8AC3E}">
        <p14:creationId xmlns:p14="http://schemas.microsoft.com/office/powerpoint/2010/main" val="129081973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30" name="Rectangle 2"/>
          <p:cNvSpPr>
            <a:spLocks noGrp="1" noChangeArrowheads="1"/>
          </p:cNvSpPr>
          <p:nvPr>
            <p:ph type="hdr" sz="quarter"/>
          </p:nvPr>
        </p:nvSpPr>
        <p:spPr bwMode="auto">
          <a:xfrm>
            <a:off x="0" y="0"/>
            <a:ext cx="2549525" cy="409575"/>
          </a:xfrm>
          <a:prstGeom prst="rect">
            <a:avLst/>
          </a:prstGeom>
          <a:noFill/>
          <a:ln w="9525">
            <a:noFill/>
            <a:miter lim="800000"/>
            <a:headEnd/>
            <a:tailEnd/>
          </a:ln>
          <a:effectLst/>
        </p:spPr>
        <p:txBody>
          <a:bodyPr vert="horz" wrap="square" lIns="80394" tIns="40197" rIns="80394" bIns="40197" numCol="1" anchor="t" anchorCtr="0" compatLnSpc="1">
            <a:prstTxWarp prst="textNoShape">
              <a:avLst/>
            </a:prstTxWarp>
          </a:bodyPr>
          <a:lstStyle>
            <a:lvl1pPr defTabSz="803275" eaLnBrk="1" hangingPunct="1">
              <a:defRPr sz="1000" b="0"/>
            </a:lvl1pPr>
          </a:lstStyle>
          <a:p>
            <a:pPr>
              <a:defRPr/>
            </a:pPr>
            <a:endParaRPr lang="en-US" altLang="zh-CN"/>
          </a:p>
        </p:txBody>
      </p:sp>
      <p:sp>
        <p:nvSpPr>
          <p:cNvPr id="22531" name="Rectangle 3"/>
          <p:cNvSpPr>
            <a:spLocks noGrp="1" noChangeArrowheads="1"/>
          </p:cNvSpPr>
          <p:nvPr>
            <p:ph type="dt" idx="1"/>
          </p:nvPr>
        </p:nvSpPr>
        <p:spPr bwMode="auto">
          <a:xfrm>
            <a:off x="3333750" y="0"/>
            <a:ext cx="2549525" cy="409575"/>
          </a:xfrm>
          <a:prstGeom prst="rect">
            <a:avLst/>
          </a:prstGeom>
          <a:noFill/>
          <a:ln w="9525">
            <a:noFill/>
            <a:miter lim="800000"/>
            <a:headEnd/>
            <a:tailEnd/>
          </a:ln>
          <a:effectLst/>
        </p:spPr>
        <p:txBody>
          <a:bodyPr vert="horz" wrap="square" lIns="80394" tIns="40197" rIns="80394" bIns="40197" numCol="1" anchor="t" anchorCtr="0" compatLnSpc="1">
            <a:prstTxWarp prst="textNoShape">
              <a:avLst/>
            </a:prstTxWarp>
          </a:bodyPr>
          <a:lstStyle>
            <a:lvl1pPr algn="r" defTabSz="803275" eaLnBrk="1" hangingPunct="1">
              <a:defRPr sz="1000" b="0"/>
            </a:lvl1pPr>
          </a:lstStyle>
          <a:p>
            <a:pPr>
              <a:defRPr/>
            </a:pPr>
            <a:endParaRPr lang="en-US" altLang="zh-CN"/>
          </a:p>
        </p:txBody>
      </p:sp>
      <p:sp>
        <p:nvSpPr>
          <p:cNvPr id="26628" name="Rectangle 4"/>
          <p:cNvSpPr>
            <a:spLocks noGrp="1" noRot="1" noChangeAspect="1" noChangeArrowheads="1" noTextEdit="1"/>
          </p:cNvSpPr>
          <p:nvPr>
            <p:ph type="sldImg" idx="2"/>
          </p:nvPr>
        </p:nvSpPr>
        <p:spPr bwMode="auto">
          <a:xfrm>
            <a:off x="214313" y="614363"/>
            <a:ext cx="5456237" cy="307022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3" name="Rectangle 5"/>
          <p:cNvSpPr>
            <a:spLocks noGrp="1" noChangeArrowheads="1"/>
          </p:cNvSpPr>
          <p:nvPr>
            <p:ph type="body" sz="quarter" idx="3"/>
          </p:nvPr>
        </p:nvSpPr>
        <p:spPr bwMode="auto">
          <a:xfrm>
            <a:off x="785813" y="3887788"/>
            <a:ext cx="4311650" cy="3684587"/>
          </a:xfrm>
          <a:prstGeom prst="rect">
            <a:avLst/>
          </a:prstGeom>
          <a:noFill/>
          <a:ln w="9525">
            <a:noFill/>
            <a:miter lim="800000"/>
            <a:headEnd/>
            <a:tailEnd/>
          </a:ln>
          <a:effectLst/>
        </p:spPr>
        <p:txBody>
          <a:bodyPr vert="horz" wrap="square" lIns="80394" tIns="40197" rIns="80394" bIns="40197" numCol="1" anchor="t" anchorCtr="0" compatLnSpc="1">
            <a:prstTxWarp prst="textNoShape">
              <a:avLst/>
            </a:prstTxWarp>
          </a:bodyPr>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22534" name="Rectangle 6"/>
          <p:cNvSpPr>
            <a:spLocks noGrp="1" noChangeArrowheads="1"/>
          </p:cNvSpPr>
          <p:nvPr>
            <p:ph type="ftr" sz="quarter" idx="4"/>
          </p:nvPr>
        </p:nvSpPr>
        <p:spPr bwMode="auto">
          <a:xfrm>
            <a:off x="0" y="7777163"/>
            <a:ext cx="2549525" cy="409575"/>
          </a:xfrm>
          <a:prstGeom prst="rect">
            <a:avLst/>
          </a:prstGeom>
          <a:noFill/>
          <a:ln w="9525">
            <a:noFill/>
            <a:miter lim="800000"/>
            <a:headEnd/>
            <a:tailEnd/>
          </a:ln>
          <a:effectLst/>
        </p:spPr>
        <p:txBody>
          <a:bodyPr vert="horz" wrap="square" lIns="80394" tIns="40197" rIns="80394" bIns="40197" numCol="1" anchor="b" anchorCtr="0" compatLnSpc="1">
            <a:prstTxWarp prst="textNoShape">
              <a:avLst/>
            </a:prstTxWarp>
          </a:bodyPr>
          <a:lstStyle>
            <a:lvl1pPr defTabSz="803275" eaLnBrk="1" hangingPunct="1">
              <a:defRPr sz="1000" b="0"/>
            </a:lvl1pPr>
          </a:lstStyle>
          <a:p>
            <a:pPr>
              <a:defRPr/>
            </a:pPr>
            <a:endParaRPr lang="en-US" altLang="zh-CN"/>
          </a:p>
        </p:txBody>
      </p:sp>
      <p:sp>
        <p:nvSpPr>
          <p:cNvPr id="22535" name="Rectangle 7"/>
          <p:cNvSpPr>
            <a:spLocks noGrp="1" noChangeArrowheads="1"/>
          </p:cNvSpPr>
          <p:nvPr>
            <p:ph type="sldNum" sz="quarter" idx="5"/>
          </p:nvPr>
        </p:nvSpPr>
        <p:spPr bwMode="auto">
          <a:xfrm>
            <a:off x="3333750" y="7777163"/>
            <a:ext cx="2549525" cy="409575"/>
          </a:xfrm>
          <a:prstGeom prst="rect">
            <a:avLst/>
          </a:prstGeom>
          <a:noFill/>
          <a:ln w="9525">
            <a:noFill/>
            <a:miter lim="800000"/>
            <a:headEnd/>
            <a:tailEnd/>
          </a:ln>
          <a:effectLst/>
        </p:spPr>
        <p:txBody>
          <a:bodyPr vert="horz" wrap="square" lIns="80394" tIns="40197" rIns="80394" bIns="40197" numCol="1" anchor="b" anchorCtr="0" compatLnSpc="1">
            <a:prstTxWarp prst="textNoShape">
              <a:avLst/>
            </a:prstTxWarp>
          </a:bodyPr>
          <a:lstStyle>
            <a:lvl1pPr algn="r" defTabSz="803275" eaLnBrk="1" hangingPunct="1">
              <a:defRPr sz="1000" b="0" smtClean="0"/>
            </a:lvl1pPr>
          </a:lstStyle>
          <a:p>
            <a:pPr>
              <a:defRPr/>
            </a:pPr>
            <a:fld id="{53FD404F-6B97-432B-9505-889B6E42BB38}" type="slidenum">
              <a:rPr lang="en-US" altLang="zh-CN"/>
              <a:pPr>
                <a:defRPr/>
              </a:pPr>
              <a:t>‹#›</a:t>
            </a:fld>
            <a:endParaRPr lang="en-US" altLang="zh-CN"/>
          </a:p>
        </p:txBody>
      </p:sp>
    </p:spTree>
    <p:extLst>
      <p:ext uri="{BB962C8B-B14F-4D97-AF65-F5344CB8AC3E}">
        <p14:creationId xmlns:p14="http://schemas.microsoft.com/office/powerpoint/2010/main" val="24482063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pitchFamily="18" charset="0"/>
        <a:ea typeface="宋体" pitchFamily="2" charset="-122"/>
        <a:cs typeface="+mn-cs"/>
      </a:defRPr>
    </a:lvl1pPr>
    <a:lvl2pPr marL="457200" algn="l" rtl="0" eaLnBrk="0" fontAlgn="base" hangingPunct="0">
      <a:spcBef>
        <a:spcPct val="30000"/>
      </a:spcBef>
      <a:spcAft>
        <a:spcPct val="0"/>
      </a:spcAft>
      <a:defRPr kumimoji="1" sz="1200" kern="1200">
        <a:solidFill>
          <a:schemeClr val="tx1"/>
        </a:solidFill>
        <a:latin typeface="Times New Roman" pitchFamily="18" charset="0"/>
        <a:ea typeface="宋体" pitchFamily="2" charset="-122"/>
        <a:cs typeface="+mn-cs"/>
      </a:defRPr>
    </a:lvl2pPr>
    <a:lvl3pPr marL="914400" algn="l" rtl="0" eaLnBrk="0" fontAlgn="base" hangingPunct="0">
      <a:spcBef>
        <a:spcPct val="30000"/>
      </a:spcBef>
      <a:spcAft>
        <a:spcPct val="0"/>
      </a:spcAft>
      <a:defRPr kumimoji="1" sz="1200" kern="1200">
        <a:solidFill>
          <a:schemeClr val="tx1"/>
        </a:solidFill>
        <a:latin typeface="Times New Roman" pitchFamily="18" charset="0"/>
        <a:ea typeface="宋体" pitchFamily="2" charset="-122"/>
        <a:cs typeface="+mn-cs"/>
      </a:defRPr>
    </a:lvl3pPr>
    <a:lvl4pPr marL="1371600" algn="l" rtl="0" eaLnBrk="0" fontAlgn="base" hangingPunct="0">
      <a:spcBef>
        <a:spcPct val="30000"/>
      </a:spcBef>
      <a:spcAft>
        <a:spcPct val="0"/>
      </a:spcAft>
      <a:defRPr kumimoji="1" sz="1200" kern="1200">
        <a:solidFill>
          <a:schemeClr val="tx1"/>
        </a:solidFill>
        <a:latin typeface="Times New Roman" pitchFamily="18" charset="0"/>
        <a:ea typeface="宋体" pitchFamily="2" charset="-122"/>
        <a:cs typeface="+mn-cs"/>
      </a:defRPr>
    </a:lvl4pPr>
    <a:lvl5pPr marL="1828800" algn="l" rtl="0" eaLnBrk="0" fontAlgn="base" hangingPunct="0">
      <a:spcBef>
        <a:spcPct val="30000"/>
      </a:spcBef>
      <a:spcAft>
        <a:spcPct val="0"/>
      </a:spcAft>
      <a:defRPr kumimoji="1" sz="1200" kern="1200">
        <a:solidFill>
          <a:schemeClr val="tx1"/>
        </a:solidFill>
        <a:latin typeface="Times New Roman" pitchFamily="18" charset="0"/>
        <a:ea typeface="宋体"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6409" y="1597568"/>
            <a:ext cx="7771185" cy="1102504"/>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0791" y="2914195"/>
            <a:ext cx="6402420" cy="1315108"/>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5" name="Rectangle 5"/>
          <p:cNvSpPr>
            <a:spLocks noGrp="1" noChangeArrowheads="1"/>
          </p:cNvSpPr>
          <p:nvPr>
            <p:ph type="sldNum" sz="quarter" idx="10"/>
          </p:nvPr>
        </p:nvSpPr>
        <p:spPr/>
        <p:txBody>
          <a:bodyPr/>
          <a:lstStyle>
            <a:lvl1pPr>
              <a:defRPr smtClean="0"/>
            </a:lvl1pPr>
          </a:lstStyle>
          <a:p>
            <a:pPr>
              <a:defRPr/>
            </a:pPr>
            <a:fld id="{3E1E2015-FBCE-4650-9242-3CC1501FF0CD}" type="slidenum">
              <a:rPr lang="en-US" altLang="zh-CN"/>
              <a:pPr>
                <a:defRPr/>
              </a:pPr>
              <a:t>‹#›</a:t>
            </a:fld>
            <a:endParaRPr lang="en-US" altLang="zh-CN"/>
          </a:p>
        </p:txBody>
      </p:sp>
    </p:spTree>
    <p:extLst>
      <p:ext uri="{BB962C8B-B14F-4D97-AF65-F5344CB8AC3E}">
        <p14:creationId xmlns:p14="http://schemas.microsoft.com/office/powerpoint/2010/main" val="212542433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5"/>
          <p:cNvSpPr>
            <a:spLocks noGrp="1" noChangeArrowheads="1"/>
          </p:cNvSpPr>
          <p:nvPr>
            <p:ph type="sldNum" sz="quarter" idx="10"/>
          </p:nvPr>
        </p:nvSpPr>
        <p:spPr>
          <a:ln/>
        </p:spPr>
        <p:txBody>
          <a:bodyPr/>
          <a:lstStyle>
            <a:lvl1pPr>
              <a:defRPr/>
            </a:lvl1pPr>
          </a:lstStyle>
          <a:p>
            <a:pPr>
              <a:defRPr/>
            </a:pPr>
            <a:fld id="{394D6966-025B-437C-861E-9A0F05B7C3A5}" type="slidenum">
              <a:rPr lang="en-US" altLang="zh-CN"/>
              <a:pPr>
                <a:defRPr/>
              </a:pPr>
              <a:t>‹#›</a:t>
            </a:fld>
            <a:endParaRPr lang="en-US" altLang="zh-CN"/>
          </a:p>
        </p:txBody>
      </p:sp>
    </p:spTree>
    <p:extLst>
      <p:ext uri="{BB962C8B-B14F-4D97-AF65-F5344CB8AC3E}">
        <p14:creationId xmlns:p14="http://schemas.microsoft.com/office/powerpoint/2010/main" val="119941273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4" name="Rectangle 5"/>
          <p:cNvSpPr>
            <a:spLocks noGrp="1" noChangeArrowheads="1"/>
          </p:cNvSpPr>
          <p:nvPr>
            <p:ph type="sldNum" sz="quarter" idx="10"/>
          </p:nvPr>
        </p:nvSpPr>
        <p:spPr/>
        <p:txBody>
          <a:bodyPr/>
          <a:lstStyle>
            <a:lvl1pPr>
              <a:defRPr smtClean="0"/>
            </a:lvl1pPr>
          </a:lstStyle>
          <a:p>
            <a:pPr>
              <a:defRPr/>
            </a:pPr>
            <a:fld id="{BA26100E-FDD6-46F1-94D3-B688C7F5082B}" type="slidenum">
              <a:rPr lang="en-US" altLang="zh-CN"/>
              <a:pPr>
                <a:defRPr/>
              </a:pPr>
              <a:t>‹#›</a:t>
            </a:fld>
            <a:endParaRPr lang="en-US" altLang="zh-CN"/>
          </a:p>
        </p:txBody>
      </p:sp>
    </p:spTree>
    <p:extLst>
      <p:ext uri="{BB962C8B-B14F-4D97-AF65-F5344CB8AC3E}">
        <p14:creationId xmlns:p14="http://schemas.microsoft.com/office/powerpoint/2010/main" val="3694645370"/>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3" name="Rectangle 5"/>
          <p:cNvSpPr>
            <a:spLocks noGrp="1" noChangeArrowheads="1"/>
          </p:cNvSpPr>
          <p:nvPr>
            <p:ph type="sldNum" sz="quarter" idx="10"/>
          </p:nvPr>
        </p:nvSpPr>
        <p:spPr/>
        <p:txBody>
          <a:bodyPr/>
          <a:lstStyle>
            <a:lvl1pPr>
              <a:defRPr smtClean="0"/>
            </a:lvl1pPr>
          </a:lstStyle>
          <a:p>
            <a:pPr>
              <a:defRPr/>
            </a:pPr>
            <a:fld id="{ADDFA726-94D1-4FA3-AD03-2264D154A2FC}" type="slidenum">
              <a:rPr lang="en-US" altLang="zh-CN"/>
              <a:pPr>
                <a:defRPr/>
              </a:pPr>
              <a:t>‹#›</a:t>
            </a:fld>
            <a:endParaRPr lang="en-US" altLang="zh-CN"/>
          </a:p>
        </p:txBody>
      </p:sp>
    </p:spTree>
    <p:extLst>
      <p:ext uri="{BB962C8B-B14F-4D97-AF65-F5344CB8AC3E}">
        <p14:creationId xmlns:p14="http://schemas.microsoft.com/office/powerpoint/2010/main" val="3608320925"/>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Rectangle 5"/>
          <p:cNvSpPr>
            <a:spLocks noGrp="1" noChangeArrowheads="1"/>
          </p:cNvSpPr>
          <p:nvPr>
            <p:ph type="sldNum" sz="quarter" idx="10"/>
          </p:nvPr>
        </p:nvSpPr>
        <p:spPr>
          <a:ln/>
        </p:spPr>
        <p:txBody>
          <a:bodyPr/>
          <a:lstStyle>
            <a:lvl1pPr>
              <a:defRPr/>
            </a:lvl1pPr>
          </a:lstStyle>
          <a:p>
            <a:pPr>
              <a:defRPr/>
            </a:pPr>
            <a:fld id="{B1532751-9311-46D5-A46D-BD8045DF6BE3}" type="slidenum">
              <a:rPr lang="en-US" altLang="zh-CN"/>
              <a:pPr>
                <a:defRPr/>
              </a:pPr>
              <a:t>‹#›</a:t>
            </a:fld>
            <a:endParaRPr lang="en-US" altLang="zh-CN"/>
          </a:p>
        </p:txBody>
      </p:sp>
    </p:spTree>
    <p:extLst>
      <p:ext uri="{BB962C8B-B14F-4D97-AF65-F5344CB8AC3E}">
        <p14:creationId xmlns:p14="http://schemas.microsoft.com/office/powerpoint/2010/main" val="3901445866"/>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Line 2"/>
          <p:cNvSpPr>
            <a:spLocks noChangeShapeType="1"/>
          </p:cNvSpPr>
          <p:nvPr/>
        </p:nvSpPr>
        <p:spPr bwMode="auto">
          <a:xfrm>
            <a:off x="0" y="844550"/>
            <a:ext cx="8675688" cy="0"/>
          </a:xfrm>
          <a:prstGeom prst="line">
            <a:avLst/>
          </a:prstGeom>
          <a:noFill/>
          <a:ln w="38100">
            <a:solidFill>
              <a:srgbClr val="404F72"/>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027" name="Rectangle 3"/>
          <p:cNvSpPr>
            <a:spLocks noGrp="1" noChangeArrowheads="1"/>
          </p:cNvSpPr>
          <p:nvPr>
            <p:ph type="title"/>
          </p:nvPr>
        </p:nvSpPr>
        <p:spPr bwMode="auto">
          <a:xfrm>
            <a:off x="457200" y="206375"/>
            <a:ext cx="8229600" cy="59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1683" tIns="35841" rIns="71683" bIns="35841" numCol="1" anchor="ctr" anchorCtr="0" compatLnSpc="1">
            <a:prstTxWarp prst="textNoShape">
              <a:avLst/>
            </a:prstTxWarp>
          </a:bodyPr>
          <a:lstStyle/>
          <a:p>
            <a:pPr lvl="0"/>
            <a:r>
              <a:rPr lang="zh-CN" altLang="en-US" smtClean="0"/>
              <a:t>单击此处编辑母版标题样式</a:t>
            </a:r>
          </a:p>
        </p:txBody>
      </p:sp>
      <p:sp>
        <p:nvSpPr>
          <p:cNvPr id="1028" name="Rectangle 4"/>
          <p:cNvSpPr>
            <a:spLocks noGrp="1" noChangeArrowheads="1"/>
          </p:cNvSpPr>
          <p:nvPr>
            <p:ph type="body" idx="1"/>
          </p:nvPr>
        </p:nvSpPr>
        <p:spPr bwMode="auto">
          <a:xfrm>
            <a:off x="457200" y="1028700"/>
            <a:ext cx="8229600" cy="3567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1683" tIns="35841" rIns="71683" bIns="35841"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107525" name="Rectangle 5"/>
          <p:cNvSpPr>
            <a:spLocks noGrp="1" noChangeArrowheads="1"/>
          </p:cNvSpPr>
          <p:nvPr>
            <p:ph type="sldNum" sz="quarter" idx="4"/>
          </p:nvPr>
        </p:nvSpPr>
        <p:spPr bwMode="auto">
          <a:xfrm>
            <a:off x="6551613" y="4887913"/>
            <a:ext cx="2135187" cy="222250"/>
          </a:xfrm>
          <a:prstGeom prst="rect">
            <a:avLst/>
          </a:prstGeom>
          <a:noFill/>
          <a:ln w="9525">
            <a:noFill/>
            <a:miter lim="800000"/>
            <a:headEnd/>
            <a:tailEnd/>
          </a:ln>
          <a:effectLst/>
        </p:spPr>
        <p:txBody>
          <a:bodyPr vert="horz" wrap="square" lIns="71683" tIns="0" rIns="71683" bIns="0" numCol="1" anchor="t" anchorCtr="0" compatLnSpc="1">
            <a:prstTxWarp prst="textNoShape">
              <a:avLst/>
            </a:prstTxWarp>
          </a:bodyPr>
          <a:lstStyle>
            <a:lvl1pPr algn="r" eaLnBrk="1" hangingPunct="1">
              <a:defRPr kumimoji="0" sz="1100" b="0" smtClean="0"/>
            </a:lvl1pPr>
          </a:lstStyle>
          <a:p>
            <a:pPr>
              <a:defRPr/>
            </a:pPr>
            <a:fld id="{C6D12754-0ADE-4E0F-B832-A9C4B2549C2B}" type="slidenum">
              <a:rPr lang="en-US" altLang="zh-CN"/>
              <a:pPr>
                <a:defRPr/>
              </a:pPr>
              <a:t>‹#›</a:t>
            </a:fld>
            <a:endParaRPr lang="en-US" altLang="zh-CN"/>
          </a:p>
        </p:txBody>
      </p:sp>
      <p:sp>
        <p:nvSpPr>
          <p:cNvPr id="1030" name="Freeform 12"/>
          <p:cNvSpPr>
            <a:spLocks/>
          </p:cNvSpPr>
          <p:nvPr/>
        </p:nvSpPr>
        <p:spPr bwMode="auto">
          <a:xfrm rot="10800000" flipV="1">
            <a:off x="0" y="4826000"/>
            <a:ext cx="3919538" cy="317500"/>
          </a:xfrm>
          <a:custGeom>
            <a:avLst/>
            <a:gdLst>
              <a:gd name="T0" fmla="*/ 0 w 2721"/>
              <a:gd name="T1" fmla="*/ 2147483647 h 301"/>
              <a:gd name="T2" fmla="*/ 2147483647 w 2721"/>
              <a:gd name="T3" fmla="*/ 2147483647 h 301"/>
              <a:gd name="T4" fmla="*/ 2147483647 w 2721"/>
              <a:gd name="T5" fmla="*/ 2147483647 h 301"/>
              <a:gd name="T6" fmla="*/ 2147483647 w 2721"/>
              <a:gd name="T7" fmla="*/ 2147483647 h 301"/>
              <a:gd name="T8" fmla="*/ 2147483647 w 2721"/>
              <a:gd name="T9" fmla="*/ 2147483647 h 301"/>
              <a:gd name="T10" fmla="*/ 2147483647 w 2721"/>
              <a:gd name="T11" fmla="*/ 2147483647 h 301"/>
              <a:gd name="T12" fmla="*/ 2147483647 w 2721"/>
              <a:gd name="T13" fmla="*/ 2147483647 h 301"/>
              <a:gd name="T14" fmla="*/ 2147483647 w 2721"/>
              <a:gd name="T15" fmla="*/ 2147483647 h 301"/>
              <a:gd name="T16" fmla="*/ 2147483647 w 2721"/>
              <a:gd name="T17" fmla="*/ 2147483647 h 301"/>
              <a:gd name="T18" fmla="*/ 0 w 2721"/>
              <a:gd name="T19" fmla="*/ 2147483647 h 301"/>
              <a:gd name="T20" fmla="*/ 0 w 2721"/>
              <a:gd name="T21" fmla="*/ 2147483647 h 30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721" h="301">
                <a:moveTo>
                  <a:pt x="0" y="301"/>
                </a:moveTo>
                <a:cubicBezTo>
                  <a:pt x="2721" y="301"/>
                  <a:pt x="2721" y="301"/>
                  <a:pt x="2721" y="301"/>
                </a:cubicBezTo>
                <a:cubicBezTo>
                  <a:pt x="2721" y="2"/>
                  <a:pt x="2721" y="2"/>
                  <a:pt x="2721" y="2"/>
                </a:cubicBezTo>
                <a:cubicBezTo>
                  <a:pt x="1918" y="2"/>
                  <a:pt x="1918" y="2"/>
                  <a:pt x="1918" y="2"/>
                </a:cubicBezTo>
                <a:cubicBezTo>
                  <a:pt x="1918" y="2"/>
                  <a:pt x="1884" y="0"/>
                  <a:pt x="1851" y="14"/>
                </a:cubicBezTo>
                <a:cubicBezTo>
                  <a:pt x="1818" y="28"/>
                  <a:pt x="1801" y="49"/>
                  <a:pt x="1801" y="49"/>
                </a:cubicBezTo>
                <a:cubicBezTo>
                  <a:pt x="1639" y="235"/>
                  <a:pt x="1639" y="235"/>
                  <a:pt x="1639" y="235"/>
                </a:cubicBezTo>
                <a:cubicBezTo>
                  <a:pt x="1639" y="235"/>
                  <a:pt x="1618" y="259"/>
                  <a:pt x="1593" y="267"/>
                </a:cubicBezTo>
                <a:cubicBezTo>
                  <a:pt x="1557" y="279"/>
                  <a:pt x="1524" y="278"/>
                  <a:pt x="1524" y="278"/>
                </a:cubicBezTo>
                <a:cubicBezTo>
                  <a:pt x="0" y="278"/>
                  <a:pt x="0" y="278"/>
                  <a:pt x="0" y="278"/>
                </a:cubicBezTo>
                <a:lnTo>
                  <a:pt x="0" y="301"/>
                </a:lnTo>
                <a:close/>
              </a:path>
            </a:pathLst>
          </a:custGeom>
          <a:solidFill>
            <a:srgbClr val="404F7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31" name="Freeform 13"/>
          <p:cNvSpPr>
            <a:spLocks noEditPoints="1"/>
          </p:cNvSpPr>
          <p:nvPr/>
        </p:nvSpPr>
        <p:spPr bwMode="auto">
          <a:xfrm rot="10800000">
            <a:off x="7885113" y="4848225"/>
            <a:ext cx="433387" cy="220663"/>
          </a:xfrm>
          <a:custGeom>
            <a:avLst/>
            <a:gdLst>
              <a:gd name="T0" fmla="*/ 2147483647 w 397"/>
              <a:gd name="T1" fmla="*/ 2147483647 h 271"/>
              <a:gd name="T2" fmla="*/ 2147483647 w 397"/>
              <a:gd name="T3" fmla="*/ 2147483647 h 271"/>
              <a:gd name="T4" fmla="*/ 2147483647 w 397"/>
              <a:gd name="T5" fmla="*/ 2147483647 h 271"/>
              <a:gd name="T6" fmla="*/ 2147483647 w 397"/>
              <a:gd name="T7" fmla="*/ 2147483647 h 271"/>
              <a:gd name="T8" fmla="*/ 2147483647 w 397"/>
              <a:gd name="T9" fmla="*/ 2147483647 h 271"/>
              <a:gd name="T10" fmla="*/ 2147483647 w 397"/>
              <a:gd name="T11" fmla="*/ 2147483647 h 271"/>
              <a:gd name="T12" fmla="*/ 2147483647 w 397"/>
              <a:gd name="T13" fmla="*/ 2147483647 h 271"/>
              <a:gd name="T14" fmla="*/ 2147483647 w 397"/>
              <a:gd name="T15" fmla="*/ 2147483647 h 271"/>
              <a:gd name="T16" fmla="*/ 2147483647 w 397"/>
              <a:gd name="T17" fmla="*/ 2147483647 h 271"/>
              <a:gd name="T18" fmla="*/ 2147483647 w 397"/>
              <a:gd name="T19" fmla="*/ 2147483647 h 271"/>
              <a:gd name="T20" fmla="*/ 2147483647 w 397"/>
              <a:gd name="T21" fmla="*/ 2147483647 h 271"/>
              <a:gd name="T22" fmla="*/ 2147483647 w 397"/>
              <a:gd name="T23" fmla="*/ 2147483647 h 271"/>
              <a:gd name="T24" fmla="*/ 2147483647 w 397"/>
              <a:gd name="T25" fmla="*/ 2147483647 h 271"/>
              <a:gd name="T26" fmla="*/ 2147483647 w 397"/>
              <a:gd name="T27" fmla="*/ 2147483647 h 271"/>
              <a:gd name="T28" fmla="*/ 2147483647 w 397"/>
              <a:gd name="T29" fmla="*/ 2147483647 h 271"/>
              <a:gd name="T30" fmla="*/ 2147483647 w 397"/>
              <a:gd name="T31" fmla="*/ 2147483647 h 271"/>
              <a:gd name="T32" fmla="*/ 2147483647 w 397"/>
              <a:gd name="T33" fmla="*/ 2147483647 h 271"/>
              <a:gd name="T34" fmla="*/ 2147483647 w 397"/>
              <a:gd name="T35" fmla="*/ 2147483647 h 271"/>
              <a:gd name="T36" fmla="*/ 2147483647 w 397"/>
              <a:gd name="T37" fmla="*/ 2147483647 h 271"/>
              <a:gd name="T38" fmla="*/ 2147483647 w 397"/>
              <a:gd name="T39" fmla="*/ 2147483647 h 271"/>
              <a:gd name="T40" fmla="*/ 2147483647 w 397"/>
              <a:gd name="T41" fmla="*/ 2147483647 h 271"/>
              <a:gd name="T42" fmla="*/ 2147483647 w 397"/>
              <a:gd name="T43" fmla="*/ 2147483647 h 271"/>
              <a:gd name="T44" fmla="*/ 2147483647 w 397"/>
              <a:gd name="T45" fmla="*/ 2147483647 h 271"/>
              <a:gd name="T46" fmla="*/ 2147483647 w 397"/>
              <a:gd name="T47" fmla="*/ 2147483647 h 271"/>
              <a:gd name="T48" fmla="*/ 2147483647 w 397"/>
              <a:gd name="T49" fmla="*/ 2147483647 h 271"/>
              <a:gd name="T50" fmla="*/ 2147483647 w 397"/>
              <a:gd name="T51" fmla="*/ 2147483647 h 271"/>
              <a:gd name="T52" fmla="*/ 2147483647 w 397"/>
              <a:gd name="T53" fmla="*/ 2147483647 h 271"/>
              <a:gd name="T54" fmla="*/ 2147483647 w 397"/>
              <a:gd name="T55" fmla="*/ 2147483647 h 271"/>
              <a:gd name="T56" fmla="*/ 2147483647 w 397"/>
              <a:gd name="T57" fmla="*/ 2147483647 h 271"/>
              <a:gd name="T58" fmla="*/ 2147483647 w 397"/>
              <a:gd name="T59" fmla="*/ 2147483647 h 271"/>
              <a:gd name="T60" fmla="*/ 2147483647 w 397"/>
              <a:gd name="T61" fmla="*/ 2147483647 h 271"/>
              <a:gd name="T62" fmla="*/ 2147483647 w 397"/>
              <a:gd name="T63" fmla="*/ 2147483647 h 271"/>
              <a:gd name="T64" fmla="*/ 2147483647 w 397"/>
              <a:gd name="T65" fmla="*/ 2147483647 h 271"/>
              <a:gd name="T66" fmla="*/ 2147483647 w 397"/>
              <a:gd name="T67" fmla="*/ 2147483647 h 271"/>
              <a:gd name="T68" fmla="*/ 2147483647 w 397"/>
              <a:gd name="T69" fmla="*/ 0 h 271"/>
              <a:gd name="T70" fmla="*/ 2147483647 w 397"/>
              <a:gd name="T71" fmla="*/ 2147483647 h 271"/>
              <a:gd name="T72" fmla="*/ 2147483647 w 397"/>
              <a:gd name="T73" fmla="*/ 2147483647 h 271"/>
              <a:gd name="T74" fmla="*/ 2147483647 w 397"/>
              <a:gd name="T75" fmla="*/ 2147483647 h 271"/>
              <a:gd name="T76" fmla="*/ 2147483647 w 397"/>
              <a:gd name="T77" fmla="*/ 2147483647 h 271"/>
              <a:gd name="T78" fmla="*/ 2147483647 w 397"/>
              <a:gd name="T79" fmla="*/ 2147483647 h 271"/>
              <a:gd name="T80" fmla="*/ 2147483647 w 397"/>
              <a:gd name="T81" fmla="*/ 2147483647 h 271"/>
              <a:gd name="T82" fmla="*/ 2147483647 w 397"/>
              <a:gd name="T83" fmla="*/ 2147483647 h 271"/>
              <a:gd name="T84" fmla="*/ 2147483647 w 397"/>
              <a:gd name="T85" fmla="*/ 2147483647 h 271"/>
              <a:gd name="T86" fmla="*/ 2147483647 w 397"/>
              <a:gd name="T87" fmla="*/ 2147483647 h 271"/>
              <a:gd name="T88" fmla="*/ 2147483647 w 397"/>
              <a:gd name="T89" fmla="*/ 2147483647 h 271"/>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397" h="271">
                <a:moveTo>
                  <a:pt x="47" y="135"/>
                </a:moveTo>
                <a:cubicBezTo>
                  <a:pt x="47" y="142"/>
                  <a:pt x="45" y="148"/>
                  <a:pt x="40" y="152"/>
                </a:cubicBezTo>
                <a:cubicBezTo>
                  <a:pt x="36" y="157"/>
                  <a:pt x="30" y="159"/>
                  <a:pt x="23" y="159"/>
                </a:cubicBezTo>
                <a:cubicBezTo>
                  <a:pt x="17" y="159"/>
                  <a:pt x="11" y="157"/>
                  <a:pt x="7" y="152"/>
                </a:cubicBezTo>
                <a:cubicBezTo>
                  <a:pt x="2" y="148"/>
                  <a:pt x="0" y="142"/>
                  <a:pt x="0" y="135"/>
                </a:cubicBezTo>
                <a:cubicBezTo>
                  <a:pt x="0" y="129"/>
                  <a:pt x="2" y="124"/>
                  <a:pt x="7" y="119"/>
                </a:cubicBezTo>
                <a:cubicBezTo>
                  <a:pt x="11" y="114"/>
                  <a:pt x="17" y="112"/>
                  <a:pt x="23" y="112"/>
                </a:cubicBezTo>
                <a:cubicBezTo>
                  <a:pt x="30" y="112"/>
                  <a:pt x="36" y="114"/>
                  <a:pt x="40" y="119"/>
                </a:cubicBezTo>
                <a:cubicBezTo>
                  <a:pt x="45" y="124"/>
                  <a:pt x="47" y="129"/>
                  <a:pt x="47" y="135"/>
                </a:cubicBezTo>
                <a:close/>
                <a:moveTo>
                  <a:pt x="117" y="135"/>
                </a:moveTo>
                <a:cubicBezTo>
                  <a:pt x="117" y="142"/>
                  <a:pt x="115" y="148"/>
                  <a:pt x="110" y="152"/>
                </a:cubicBezTo>
                <a:cubicBezTo>
                  <a:pt x="106" y="157"/>
                  <a:pt x="100" y="159"/>
                  <a:pt x="93" y="159"/>
                </a:cubicBezTo>
                <a:cubicBezTo>
                  <a:pt x="87" y="159"/>
                  <a:pt x="81" y="157"/>
                  <a:pt x="77" y="152"/>
                </a:cubicBezTo>
                <a:cubicBezTo>
                  <a:pt x="72" y="148"/>
                  <a:pt x="70" y="142"/>
                  <a:pt x="70" y="135"/>
                </a:cubicBezTo>
                <a:cubicBezTo>
                  <a:pt x="70" y="129"/>
                  <a:pt x="72" y="124"/>
                  <a:pt x="77" y="119"/>
                </a:cubicBezTo>
                <a:cubicBezTo>
                  <a:pt x="81" y="114"/>
                  <a:pt x="87" y="112"/>
                  <a:pt x="93" y="112"/>
                </a:cubicBezTo>
                <a:cubicBezTo>
                  <a:pt x="100" y="112"/>
                  <a:pt x="106" y="114"/>
                  <a:pt x="110" y="119"/>
                </a:cubicBezTo>
                <a:cubicBezTo>
                  <a:pt x="115" y="124"/>
                  <a:pt x="117" y="129"/>
                  <a:pt x="117" y="135"/>
                </a:cubicBezTo>
                <a:close/>
                <a:moveTo>
                  <a:pt x="187" y="135"/>
                </a:moveTo>
                <a:cubicBezTo>
                  <a:pt x="187" y="142"/>
                  <a:pt x="185" y="148"/>
                  <a:pt x="180" y="152"/>
                </a:cubicBezTo>
                <a:cubicBezTo>
                  <a:pt x="176" y="157"/>
                  <a:pt x="170" y="159"/>
                  <a:pt x="163" y="159"/>
                </a:cubicBezTo>
                <a:cubicBezTo>
                  <a:pt x="157" y="159"/>
                  <a:pt x="152" y="157"/>
                  <a:pt x="147" y="152"/>
                </a:cubicBezTo>
                <a:cubicBezTo>
                  <a:pt x="142" y="148"/>
                  <a:pt x="140" y="142"/>
                  <a:pt x="140" y="135"/>
                </a:cubicBezTo>
                <a:cubicBezTo>
                  <a:pt x="140" y="129"/>
                  <a:pt x="142" y="124"/>
                  <a:pt x="147" y="119"/>
                </a:cubicBezTo>
                <a:cubicBezTo>
                  <a:pt x="152" y="114"/>
                  <a:pt x="157" y="112"/>
                  <a:pt x="163" y="112"/>
                </a:cubicBezTo>
                <a:cubicBezTo>
                  <a:pt x="170" y="112"/>
                  <a:pt x="176" y="114"/>
                  <a:pt x="180" y="119"/>
                </a:cubicBezTo>
                <a:cubicBezTo>
                  <a:pt x="185" y="124"/>
                  <a:pt x="187" y="129"/>
                  <a:pt x="187" y="135"/>
                </a:cubicBezTo>
                <a:close/>
                <a:moveTo>
                  <a:pt x="257" y="135"/>
                </a:moveTo>
                <a:cubicBezTo>
                  <a:pt x="257" y="142"/>
                  <a:pt x="255" y="148"/>
                  <a:pt x="250" y="152"/>
                </a:cubicBezTo>
                <a:cubicBezTo>
                  <a:pt x="246" y="157"/>
                  <a:pt x="240" y="159"/>
                  <a:pt x="234" y="159"/>
                </a:cubicBezTo>
                <a:cubicBezTo>
                  <a:pt x="227" y="159"/>
                  <a:pt x="222" y="157"/>
                  <a:pt x="217" y="152"/>
                </a:cubicBezTo>
                <a:cubicBezTo>
                  <a:pt x="212" y="148"/>
                  <a:pt x="210" y="142"/>
                  <a:pt x="210" y="135"/>
                </a:cubicBezTo>
                <a:cubicBezTo>
                  <a:pt x="210" y="129"/>
                  <a:pt x="212" y="124"/>
                  <a:pt x="217" y="119"/>
                </a:cubicBezTo>
                <a:cubicBezTo>
                  <a:pt x="222" y="114"/>
                  <a:pt x="227" y="112"/>
                  <a:pt x="234" y="112"/>
                </a:cubicBezTo>
                <a:cubicBezTo>
                  <a:pt x="240" y="112"/>
                  <a:pt x="246" y="114"/>
                  <a:pt x="250" y="119"/>
                </a:cubicBezTo>
                <a:cubicBezTo>
                  <a:pt x="255" y="124"/>
                  <a:pt x="257" y="129"/>
                  <a:pt x="257" y="135"/>
                </a:cubicBezTo>
                <a:close/>
                <a:moveTo>
                  <a:pt x="327" y="135"/>
                </a:moveTo>
                <a:cubicBezTo>
                  <a:pt x="327" y="142"/>
                  <a:pt x="325" y="148"/>
                  <a:pt x="320" y="152"/>
                </a:cubicBezTo>
                <a:cubicBezTo>
                  <a:pt x="316" y="157"/>
                  <a:pt x="310" y="159"/>
                  <a:pt x="304" y="159"/>
                </a:cubicBezTo>
                <a:cubicBezTo>
                  <a:pt x="297" y="159"/>
                  <a:pt x="292" y="157"/>
                  <a:pt x="287" y="152"/>
                </a:cubicBezTo>
                <a:cubicBezTo>
                  <a:pt x="283" y="148"/>
                  <a:pt x="280" y="142"/>
                  <a:pt x="280" y="135"/>
                </a:cubicBezTo>
                <a:cubicBezTo>
                  <a:pt x="280" y="129"/>
                  <a:pt x="283" y="124"/>
                  <a:pt x="287" y="119"/>
                </a:cubicBezTo>
                <a:cubicBezTo>
                  <a:pt x="292" y="114"/>
                  <a:pt x="297" y="112"/>
                  <a:pt x="304" y="112"/>
                </a:cubicBezTo>
                <a:cubicBezTo>
                  <a:pt x="310" y="112"/>
                  <a:pt x="316" y="114"/>
                  <a:pt x="320" y="119"/>
                </a:cubicBezTo>
                <a:cubicBezTo>
                  <a:pt x="325" y="124"/>
                  <a:pt x="327" y="129"/>
                  <a:pt x="327" y="135"/>
                </a:cubicBezTo>
                <a:close/>
                <a:moveTo>
                  <a:pt x="397" y="135"/>
                </a:moveTo>
                <a:cubicBezTo>
                  <a:pt x="397" y="142"/>
                  <a:pt x="395" y="148"/>
                  <a:pt x="390" y="152"/>
                </a:cubicBezTo>
                <a:cubicBezTo>
                  <a:pt x="386" y="157"/>
                  <a:pt x="380" y="159"/>
                  <a:pt x="374" y="159"/>
                </a:cubicBezTo>
                <a:cubicBezTo>
                  <a:pt x="367" y="159"/>
                  <a:pt x="362" y="157"/>
                  <a:pt x="357" y="152"/>
                </a:cubicBezTo>
                <a:cubicBezTo>
                  <a:pt x="352" y="148"/>
                  <a:pt x="350" y="142"/>
                  <a:pt x="350" y="135"/>
                </a:cubicBezTo>
                <a:cubicBezTo>
                  <a:pt x="350" y="129"/>
                  <a:pt x="352" y="124"/>
                  <a:pt x="357" y="119"/>
                </a:cubicBezTo>
                <a:cubicBezTo>
                  <a:pt x="362" y="114"/>
                  <a:pt x="367" y="112"/>
                  <a:pt x="374" y="112"/>
                </a:cubicBezTo>
                <a:cubicBezTo>
                  <a:pt x="380" y="112"/>
                  <a:pt x="386" y="114"/>
                  <a:pt x="390" y="119"/>
                </a:cubicBezTo>
                <a:cubicBezTo>
                  <a:pt x="395" y="124"/>
                  <a:pt x="397" y="129"/>
                  <a:pt x="397" y="135"/>
                </a:cubicBezTo>
                <a:close/>
                <a:moveTo>
                  <a:pt x="85" y="80"/>
                </a:moveTo>
                <a:cubicBezTo>
                  <a:pt x="85" y="86"/>
                  <a:pt x="83" y="92"/>
                  <a:pt x="78" y="96"/>
                </a:cubicBezTo>
                <a:cubicBezTo>
                  <a:pt x="74" y="101"/>
                  <a:pt x="68" y="103"/>
                  <a:pt x="61" y="103"/>
                </a:cubicBezTo>
                <a:cubicBezTo>
                  <a:pt x="55" y="103"/>
                  <a:pt x="49" y="101"/>
                  <a:pt x="45" y="96"/>
                </a:cubicBezTo>
                <a:cubicBezTo>
                  <a:pt x="40" y="92"/>
                  <a:pt x="38" y="86"/>
                  <a:pt x="38" y="80"/>
                </a:cubicBezTo>
                <a:cubicBezTo>
                  <a:pt x="38" y="73"/>
                  <a:pt x="40" y="68"/>
                  <a:pt x="45" y="63"/>
                </a:cubicBezTo>
                <a:cubicBezTo>
                  <a:pt x="49" y="59"/>
                  <a:pt x="55" y="56"/>
                  <a:pt x="61" y="56"/>
                </a:cubicBezTo>
                <a:cubicBezTo>
                  <a:pt x="68" y="56"/>
                  <a:pt x="74" y="59"/>
                  <a:pt x="78" y="63"/>
                </a:cubicBezTo>
                <a:cubicBezTo>
                  <a:pt x="83" y="68"/>
                  <a:pt x="85" y="73"/>
                  <a:pt x="85" y="80"/>
                </a:cubicBezTo>
                <a:close/>
                <a:moveTo>
                  <a:pt x="123" y="24"/>
                </a:moveTo>
                <a:cubicBezTo>
                  <a:pt x="123" y="30"/>
                  <a:pt x="121" y="36"/>
                  <a:pt x="116" y="40"/>
                </a:cubicBezTo>
                <a:cubicBezTo>
                  <a:pt x="112" y="45"/>
                  <a:pt x="106" y="47"/>
                  <a:pt x="99" y="47"/>
                </a:cubicBezTo>
                <a:cubicBezTo>
                  <a:pt x="93" y="47"/>
                  <a:pt x="87" y="45"/>
                  <a:pt x="83" y="40"/>
                </a:cubicBezTo>
                <a:cubicBezTo>
                  <a:pt x="78" y="36"/>
                  <a:pt x="76" y="30"/>
                  <a:pt x="76" y="24"/>
                </a:cubicBezTo>
                <a:cubicBezTo>
                  <a:pt x="76" y="17"/>
                  <a:pt x="78" y="12"/>
                  <a:pt x="83" y="7"/>
                </a:cubicBezTo>
                <a:cubicBezTo>
                  <a:pt x="87" y="2"/>
                  <a:pt x="93" y="0"/>
                  <a:pt x="99" y="0"/>
                </a:cubicBezTo>
                <a:cubicBezTo>
                  <a:pt x="106" y="0"/>
                  <a:pt x="112" y="2"/>
                  <a:pt x="116" y="7"/>
                </a:cubicBezTo>
                <a:cubicBezTo>
                  <a:pt x="121" y="12"/>
                  <a:pt x="123" y="17"/>
                  <a:pt x="123" y="24"/>
                </a:cubicBezTo>
                <a:close/>
                <a:moveTo>
                  <a:pt x="85" y="192"/>
                </a:moveTo>
                <a:cubicBezTo>
                  <a:pt x="85" y="198"/>
                  <a:pt x="83" y="204"/>
                  <a:pt x="78" y="208"/>
                </a:cubicBezTo>
                <a:cubicBezTo>
                  <a:pt x="74" y="213"/>
                  <a:pt x="68" y="215"/>
                  <a:pt x="61" y="215"/>
                </a:cubicBezTo>
                <a:cubicBezTo>
                  <a:pt x="55" y="215"/>
                  <a:pt x="49" y="213"/>
                  <a:pt x="45" y="208"/>
                </a:cubicBezTo>
                <a:cubicBezTo>
                  <a:pt x="40" y="204"/>
                  <a:pt x="38" y="198"/>
                  <a:pt x="38" y="192"/>
                </a:cubicBezTo>
                <a:cubicBezTo>
                  <a:pt x="38" y="185"/>
                  <a:pt x="40" y="180"/>
                  <a:pt x="45" y="175"/>
                </a:cubicBezTo>
                <a:cubicBezTo>
                  <a:pt x="49" y="171"/>
                  <a:pt x="55" y="168"/>
                  <a:pt x="61" y="168"/>
                </a:cubicBezTo>
                <a:cubicBezTo>
                  <a:pt x="68" y="168"/>
                  <a:pt x="74" y="171"/>
                  <a:pt x="78" y="175"/>
                </a:cubicBezTo>
                <a:cubicBezTo>
                  <a:pt x="83" y="180"/>
                  <a:pt x="85" y="185"/>
                  <a:pt x="85" y="192"/>
                </a:cubicBezTo>
                <a:close/>
                <a:moveTo>
                  <a:pt x="123" y="247"/>
                </a:moveTo>
                <a:cubicBezTo>
                  <a:pt x="123" y="254"/>
                  <a:pt x="121" y="259"/>
                  <a:pt x="116" y="264"/>
                </a:cubicBezTo>
                <a:cubicBezTo>
                  <a:pt x="112" y="269"/>
                  <a:pt x="106" y="271"/>
                  <a:pt x="99" y="271"/>
                </a:cubicBezTo>
                <a:cubicBezTo>
                  <a:pt x="93" y="271"/>
                  <a:pt x="87" y="269"/>
                  <a:pt x="83" y="264"/>
                </a:cubicBezTo>
                <a:cubicBezTo>
                  <a:pt x="78" y="259"/>
                  <a:pt x="76" y="254"/>
                  <a:pt x="76" y="247"/>
                </a:cubicBezTo>
                <a:cubicBezTo>
                  <a:pt x="76" y="241"/>
                  <a:pt x="78" y="235"/>
                  <a:pt x="83" y="231"/>
                </a:cubicBezTo>
                <a:cubicBezTo>
                  <a:pt x="87" y="226"/>
                  <a:pt x="93" y="224"/>
                  <a:pt x="99" y="224"/>
                </a:cubicBezTo>
                <a:cubicBezTo>
                  <a:pt x="106" y="224"/>
                  <a:pt x="112" y="226"/>
                  <a:pt x="116" y="231"/>
                </a:cubicBezTo>
                <a:cubicBezTo>
                  <a:pt x="121" y="235"/>
                  <a:pt x="123" y="241"/>
                  <a:pt x="123" y="247"/>
                </a:cubicBezTo>
                <a:close/>
              </a:path>
            </a:pathLst>
          </a:custGeom>
          <a:solidFill>
            <a:srgbClr val="8A9894"/>
          </a:solidFill>
          <a:ln w="9525">
            <a:solidFill>
              <a:srgbClr val="C0C0C0"/>
            </a:solidFill>
            <a:round/>
            <a:headEnd/>
            <a:tailEnd/>
          </a:ln>
        </p:spPr>
        <p:txBody>
          <a:bodyPr/>
          <a:lstStyle/>
          <a:p>
            <a:endParaRPr lang="zh-CN" altLang="en-US"/>
          </a:p>
        </p:txBody>
      </p:sp>
    </p:spTree>
  </p:cSld>
  <p:clrMap bg1="lt1" tx1="dk1" bg2="lt2" tx2="dk2" accent1="accent1" accent2="accent2" accent3="accent3" accent4="accent4" accent5="accent5" accent6="accent6" hlink="hlink" folHlink="folHlink"/>
  <p:sldLayoutIdLst>
    <p:sldLayoutId id="2147483795" r:id="rId1"/>
    <p:sldLayoutId id="2147483793" r:id="rId2"/>
    <p:sldLayoutId id="2147483796" r:id="rId3"/>
    <p:sldLayoutId id="2147483797" r:id="rId4"/>
    <p:sldLayoutId id="2147483794" r:id="rId5"/>
  </p:sldLayoutIdLst>
  <p:timing>
    <p:tnLst>
      <p:par>
        <p:cTn id="1" dur="indefinite" restart="never" nodeType="tmRoot"/>
      </p:par>
    </p:tnLst>
  </p:timing>
  <p:hf hdr="0" ftr="0" dt="0"/>
  <p:txStyles>
    <p:titleStyle>
      <a:lvl1pPr algn="l" defTabSz="717550" rtl="0" eaLnBrk="0" fontAlgn="base" hangingPunct="0">
        <a:spcBef>
          <a:spcPct val="0"/>
        </a:spcBef>
        <a:spcAft>
          <a:spcPct val="0"/>
        </a:spcAft>
        <a:defRPr sz="2500" b="1">
          <a:solidFill>
            <a:schemeClr val="tx2"/>
          </a:solidFill>
          <a:latin typeface="+mj-lt"/>
          <a:ea typeface="+mj-ea"/>
          <a:cs typeface="+mj-cs"/>
        </a:defRPr>
      </a:lvl1pPr>
      <a:lvl2pPr algn="l" defTabSz="717550" rtl="0" eaLnBrk="0" fontAlgn="base" hangingPunct="0">
        <a:spcBef>
          <a:spcPct val="0"/>
        </a:spcBef>
        <a:spcAft>
          <a:spcPct val="0"/>
        </a:spcAft>
        <a:defRPr sz="2500" b="1">
          <a:solidFill>
            <a:schemeClr val="tx2"/>
          </a:solidFill>
          <a:latin typeface="楷体_GB2312" pitchFamily="49" charset="-122"/>
          <a:ea typeface="宋体" pitchFamily="2" charset="-122"/>
        </a:defRPr>
      </a:lvl2pPr>
      <a:lvl3pPr algn="l" defTabSz="717550" rtl="0" eaLnBrk="0" fontAlgn="base" hangingPunct="0">
        <a:spcBef>
          <a:spcPct val="0"/>
        </a:spcBef>
        <a:spcAft>
          <a:spcPct val="0"/>
        </a:spcAft>
        <a:defRPr sz="2500" b="1">
          <a:solidFill>
            <a:schemeClr val="tx2"/>
          </a:solidFill>
          <a:latin typeface="楷体_GB2312" pitchFamily="49" charset="-122"/>
          <a:ea typeface="宋体" pitchFamily="2" charset="-122"/>
        </a:defRPr>
      </a:lvl3pPr>
      <a:lvl4pPr algn="l" defTabSz="717550" rtl="0" eaLnBrk="0" fontAlgn="base" hangingPunct="0">
        <a:spcBef>
          <a:spcPct val="0"/>
        </a:spcBef>
        <a:spcAft>
          <a:spcPct val="0"/>
        </a:spcAft>
        <a:defRPr sz="2500" b="1">
          <a:solidFill>
            <a:schemeClr val="tx2"/>
          </a:solidFill>
          <a:latin typeface="楷体_GB2312" pitchFamily="49" charset="-122"/>
          <a:ea typeface="宋体" pitchFamily="2" charset="-122"/>
        </a:defRPr>
      </a:lvl4pPr>
      <a:lvl5pPr algn="l" defTabSz="717550" rtl="0" eaLnBrk="0" fontAlgn="base" hangingPunct="0">
        <a:spcBef>
          <a:spcPct val="0"/>
        </a:spcBef>
        <a:spcAft>
          <a:spcPct val="0"/>
        </a:spcAft>
        <a:defRPr sz="2500" b="1">
          <a:solidFill>
            <a:schemeClr val="tx2"/>
          </a:solidFill>
          <a:latin typeface="楷体_GB2312" pitchFamily="49" charset="-122"/>
          <a:ea typeface="宋体" pitchFamily="2" charset="-122"/>
        </a:defRPr>
      </a:lvl5pPr>
      <a:lvl6pPr marL="457200" algn="l" defTabSz="717550" rtl="0" fontAlgn="base">
        <a:spcBef>
          <a:spcPct val="0"/>
        </a:spcBef>
        <a:spcAft>
          <a:spcPct val="0"/>
        </a:spcAft>
        <a:defRPr sz="2500" b="1">
          <a:solidFill>
            <a:schemeClr val="tx2"/>
          </a:solidFill>
          <a:latin typeface="楷体_GB2312" pitchFamily="49" charset="-122"/>
          <a:ea typeface="宋体" pitchFamily="2" charset="-122"/>
        </a:defRPr>
      </a:lvl6pPr>
      <a:lvl7pPr marL="914400" algn="l" defTabSz="717550" rtl="0" fontAlgn="base">
        <a:spcBef>
          <a:spcPct val="0"/>
        </a:spcBef>
        <a:spcAft>
          <a:spcPct val="0"/>
        </a:spcAft>
        <a:defRPr sz="2500" b="1">
          <a:solidFill>
            <a:schemeClr val="tx2"/>
          </a:solidFill>
          <a:latin typeface="楷体_GB2312" pitchFamily="49" charset="-122"/>
          <a:ea typeface="宋体" pitchFamily="2" charset="-122"/>
        </a:defRPr>
      </a:lvl7pPr>
      <a:lvl8pPr marL="1371600" algn="l" defTabSz="717550" rtl="0" fontAlgn="base">
        <a:spcBef>
          <a:spcPct val="0"/>
        </a:spcBef>
        <a:spcAft>
          <a:spcPct val="0"/>
        </a:spcAft>
        <a:defRPr sz="2500" b="1">
          <a:solidFill>
            <a:schemeClr val="tx2"/>
          </a:solidFill>
          <a:latin typeface="楷体_GB2312" pitchFamily="49" charset="-122"/>
          <a:ea typeface="宋体" pitchFamily="2" charset="-122"/>
        </a:defRPr>
      </a:lvl8pPr>
      <a:lvl9pPr marL="1828800" algn="l" defTabSz="717550" rtl="0" fontAlgn="base">
        <a:spcBef>
          <a:spcPct val="0"/>
        </a:spcBef>
        <a:spcAft>
          <a:spcPct val="0"/>
        </a:spcAft>
        <a:defRPr sz="2500" b="1">
          <a:solidFill>
            <a:schemeClr val="tx2"/>
          </a:solidFill>
          <a:latin typeface="楷体_GB2312" pitchFamily="49" charset="-122"/>
          <a:ea typeface="宋体" pitchFamily="2" charset="-122"/>
        </a:defRPr>
      </a:lvl9pPr>
    </p:titleStyle>
    <p:bodyStyle>
      <a:lvl1pPr marL="268288" indent="-268288" algn="l" defTabSz="717550" rtl="0" eaLnBrk="0" fontAlgn="base" hangingPunct="0">
        <a:spcBef>
          <a:spcPct val="20000"/>
        </a:spcBef>
        <a:spcAft>
          <a:spcPct val="0"/>
        </a:spcAft>
        <a:buClr>
          <a:schemeClr val="bg2"/>
        </a:buClr>
        <a:buSzPct val="75000"/>
        <a:buFont typeface="Wingdings" pitchFamily="2" charset="2"/>
        <a:buChar char="p"/>
        <a:defRPr sz="1900" b="1">
          <a:solidFill>
            <a:schemeClr val="tx1"/>
          </a:solidFill>
          <a:latin typeface="+mn-lt"/>
          <a:ea typeface="+mn-ea"/>
          <a:cs typeface="+mn-cs"/>
        </a:defRPr>
      </a:lvl1pPr>
      <a:lvl2pPr marL="582613" indent="-223838" algn="l" defTabSz="717550" rtl="0" eaLnBrk="0" fontAlgn="base" hangingPunct="0">
        <a:spcBef>
          <a:spcPct val="20000"/>
        </a:spcBef>
        <a:spcAft>
          <a:spcPct val="0"/>
        </a:spcAft>
        <a:buClr>
          <a:schemeClr val="tx2"/>
        </a:buClr>
        <a:buSzPct val="75000"/>
        <a:buFont typeface="Wingdings" pitchFamily="2" charset="2"/>
        <a:buChar char="n"/>
        <a:defRPr sz="1900" b="1">
          <a:solidFill>
            <a:schemeClr val="tx1"/>
          </a:solidFill>
          <a:latin typeface="+mn-ea"/>
          <a:ea typeface="+mn-ea"/>
        </a:defRPr>
      </a:lvl2pPr>
      <a:lvl3pPr marL="895350" indent="-177800" algn="l" defTabSz="717550" rtl="0" eaLnBrk="0" fontAlgn="base" hangingPunct="0">
        <a:spcBef>
          <a:spcPct val="20000"/>
        </a:spcBef>
        <a:spcAft>
          <a:spcPct val="0"/>
        </a:spcAft>
        <a:buClr>
          <a:schemeClr val="accent1"/>
        </a:buClr>
        <a:buSzPct val="65000"/>
        <a:buFont typeface="Wingdings" pitchFamily="2" charset="2"/>
        <a:buChar char="p"/>
        <a:defRPr sz="1900" b="1">
          <a:solidFill>
            <a:schemeClr val="tx1"/>
          </a:solidFill>
          <a:latin typeface="+mn-ea"/>
          <a:ea typeface="+mn-ea"/>
        </a:defRPr>
      </a:lvl3pPr>
      <a:lvl4pPr marL="1254125" indent="-179388" algn="l" defTabSz="717550" rtl="0" eaLnBrk="0" fontAlgn="base" hangingPunct="0">
        <a:spcBef>
          <a:spcPct val="20000"/>
        </a:spcBef>
        <a:spcAft>
          <a:spcPct val="0"/>
        </a:spcAft>
        <a:buClr>
          <a:schemeClr val="bg2"/>
        </a:buClr>
        <a:buFont typeface="Wingdings" pitchFamily="2" charset="2"/>
        <a:buChar char="§"/>
        <a:defRPr sz="1600" b="1">
          <a:solidFill>
            <a:schemeClr val="tx1"/>
          </a:solidFill>
          <a:latin typeface="+mn-ea"/>
          <a:ea typeface="+mn-ea"/>
        </a:defRPr>
      </a:lvl4pPr>
      <a:lvl5pPr marL="1612900" indent="-179388" algn="l" defTabSz="717550" rtl="0" eaLnBrk="0" fontAlgn="base" hangingPunct="0">
        <a:spcBef>
          <a:spcPct val="20000"/>
        </a:spcBef>
        <a:spcAft>
          <a:spcPct val="0"/>
        </a:spcAft>
        <a:buClr>
          <a:schemeClr val="tx2"/>
        </a:buClr>
        <a:buSzPct val="80000"/>
        <a:buFont typeface="Wingdings" pitchFamily="2" charset="2"/>
        <a:buChar char="§"/>
        <a:defRPr sz="1400" b="1">
          <a:solidFill>
            <a:schemeClr val="tx1"/>
          </a:solidFill>
          <a:latin typeface="+mn-ea"/>
          <a:ea typeface="+mn-ea"/>
        </a:defRPr>
      </a:lvl5pPr>
      <a:lvl6pPr marL="2070100" indent="-179388" algn="l" defTabSz="717550" rtl="0" fontAlgn="base">
        <a:spcBef>
          <a:spcPct val="20000"/>
        </a:spcBef>
        <a:spcAft>
          <a:spcPct val="0"/>
        </a:spcAft>
        <a:buClr>
          <a:schemeClr val="tx2"/>
        </a:buClr>
        <a:buSzPct val="80000"/>
        <a:buFont typeface="Wingdings" pitchFamily="2" charset="2"/>
        <a:buChar char="§"/>
        <a:defRPr sz="1400" b="1">
          <a:solidFill>
            <a:schemeClr val="tx1"/>
          </a:solidFill>
          <a:latin typeface="+mn-ea"/>
          <a:ea typeface="+mn-ea"/>
        </a:defRPr>
      </a:lvl6pPr>
      <a:lvl7pPr marL="2527300" indent="-179388" algn="l" defTabSz="717550" rtl="0" fontAlgn="base">
        <a:spcBef>
          <a:spcPct val="20000"/>
        </a:spcBef>
        <a:spcAft>
          <a:spcPct val="0"/>
        </a:spcAft>
        <a:buClr>
          <a:schemeClr val="tx2"/>
        </a:buClr>
        <a:buSzPct val="80000"/>
        <a:buFont typeface="Wingdings" pitchFamily="2" charset="2"/>
        <a:buChar char="§"/>
        <a:defRPr sz="1400" b="1">
          <a:solidFill>
            <a:schemeClr val="tx1"/>
          </a:solidFill>
          <a:latin typeface="+mn-ea"/>
          <a:ea typeface="+mn-ea"/>
        </a:defRPr>
      </a:lvl7pPr>
      <a:lvl8pPr marL="2984500" indent="-179388" algn="l" defTabSz="717550" rtl="0" fontAlgn="base">
        <a:spcBef>
          <a:spcPct val="20000"/>
        </a:spcBef>
        <a:spcAft>
          <a:spcPct val="0"/>
        </a:spcAft>
        <a:buClr>
          <a:schemeClr val="tx2"/>
        </a:buClr>
        <a:buSzPct val="80000"/>
        <a:buFont typeface="Wingdings" pitchFamily="2" charset="2"/>
        <a:buChar char="§"/>
        <a:defRPr sz="1400" b="1">
          <a:solidFill>
            <a:schemeClr val="tx1"/>
          </a:solidFill>
          <a:latin typeface="+mn-ea"/>
          <a:ea typeface="+mn-ea"/>
        </a:defRPr>
      </a:lvl8pPr>
      <a:lvl9pPr marL="3441700" indent="-179388" algn="l" defTabSz="717550" rtl="0" fontAlgn="base">
        <a:spcBef>
          <a:spcPct val="20000"/>
        </a:spcBef>
        <a:spcAft>
          <a:spcPct val="0"/>
        </a:spcAft>
        <a:buClr>
          <a:schemeClr val="tx2"/>
        </a:buClr>
        <a:buSzPct val="80000"/>
        <a:buFont typeface="Wingdings" pitchFamily="2" charset="2"/>
        <a:buChar char="§"/>
        <a:defRPr sz="1400" b="1">
          <a:solidFill>
            <a:schemeClr val="tx1"/>
          </a:solidFill>
          <a:latin typeface="+mn-ea"/>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2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灯片编号占位符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b="1">
                <a:solidFill>
                  <a:schemeClr val="tx1"/>
                </a:solidFill>
                <a:latin typeface="Times New Roman" pitchFamily="18" charset="0"/>
                <a:ea typeface="宋体" pitchFamily="2" charset="-122"/>
              </a:defRPr>
            </a:lvl1pPr>
            <a:lvl2pPr marL="742950" indent="-285750">
              <a:defRPr kumimoji="1" sz="2400" b="1">
                <a:solidFill>
                  <a:schemeClr val="tx1"/>
                </a:solidFill>
                <a:latin typeface="Times New Roman" pitchFamily="18" charset="0"/>
                <a:ea typeface="宋体" pitchFamily="2" charset="-122"/>
              </a:defRPr>
            </a:lvl2pPr>
            <a:lvl3pPr marL="1143000" indent="-228600">
              <a:defRPr kumimoji="1" sz="2400" b="1">
                <a:solidFill>
                  <a:schemeClr val="tx1"/>
                </a:solidFill>
                <a:latin typeface="Times New Roman" pitchFamily="18" charset="0"/>
                <a:ea typeface="宋体" pitchFamily="2" charset="-122"/>
              </a:defRPr>
            </a:lvl3pPr>
            <a:lvl4pPr marL="1600200" indent="-228600">
              <a:defRPr kumimoji="1" sz="2400" b="1">
                <a:solidFill>
                  <a:schemeClr val="tx1"/>
                </a:solidFill>
                <a:latin typeface="Times New Roman" pitchFamily="18" charset="0"/>
                <a:ea typeface="宋体" pitchFamily="2" charset="-122"/>
              </a:defRPr>
            </a:lvl4pPr>
            <a:lvl5pPr marL="2057400" indent="-228600">
              <a:defRPr kumimoji="1" sz="2400" b="1">
                <a:solidFill>
                  <a:schemeClr val="tx1"/>
                </a:solidFill>
                <a:latin typeface="Times New Roman" pitchFamily="18" charset="0"/>
                <a:ea typeface="宋体" pitchFamily="2" charset="-122"/>
              </a:defRPr>
            </a:lvl5pPr>
            <a:lvl6pPr marL="2514600" indent="-228600" eaLnBrk="0" fontAlgn="base" hangingPunct="0">
              <a:spcBef>
                <a:spcPct val="0"/>
              </a:spcBef>
              <a:spcAft>
                <a:spcPct val="0"/>
              </a:spcAft>
              <a:defRPr kumimoji="1" sz="2400" b="1">
                <a:solidFill>
                  <a:schemeClr val="tx1"/>
                </a:solidFill>
                <a:latin typeface="Times New Roman" pitchFamily="18" charset="0"/>
                <a:ea typeface="宋体" pitchFamily="2" charset="-122"/>
              </a:defRPr>
            </a:lvl6pPr>
            <a:lvl7pPr marL="2971800" indent="-228600" eaLnBrk="0" fontAlgn="base" hangingPunct="0">
              <a:spcBef>
                <a:spcPct val="0"/>
              </a:spcBef>
              <a:spcAft>
                <a:spcPct val="0"/>
              </a:spcAft>
              <a:defRPr kumimoji="1" sz="2400" b="1">
                <a:solidFill>
                  <a:schemeClr val="tx1"/>
                </a:solidFill>
                <a:latin typeface="Times New Roman" pitchFamily="18" charset="0"/>
                <a:ea typeface="宋体" pitchFamily="2" charset="-122"/>
              </a:defRPr>
            </a:lvl7pPr>
            <a:lvl8pPr marL="3429000" indent="-228600" eaLnBrk="0" fontAlgn="base" hangingPunct="0">
              <a:spcBef>
                <a:spcPct val="0"/>
              </a:spcBef>
              <a:spcAft>
                <a:spcPct val="0"/>
              </a:spcAft>
              <a:defRPr kumimoji="1" sz="2400" b="1">
                <a:solidFill>
                  <a:schemeClr val="tx1"/>
                </a:solidFill>
                <a:latin typeface="Times New Roman" pitchFamily="18" charset="0"/>
                <a:ea typeface="宋体" pitchFamily="2" charset="-122"/>
              </a:defRPr>
            </a:lvl8pPr>
            <a:lvl9pPr marL="3886200" indent="-228600" eaLnBrk="0" fontAlgn="base" hangingPunct="0">
              <a:spcBef>
                <a:spcPct val="0"/>
              </a:spcBef>
              <a:spcAft>
                <a:spcPct val="0"/>
              </a:spcAft>
              <a:defRPr kumimoji="1" sz="2400" b="1">
                <a:solidFill>
                  <a:schemeClr val="tx1"/>
                </a:solidFill>
                <a:latin typeface="Times New Roman" pitchFamily="18" charset="0"/>
                <a:ea typeface="宋体" pitchFamily="2" charset="-122"/>
              </a:defRPr>
            </a:lvl9pPr>
          </a:lstStyle>
          <a:p>
            <a:fld id="{420BE655-B943-425D-945F-22DBFF6FAAF0}" type="slidenum">
              <a:rPr kumimoji="0" lang="en-US" altLang="zh-CN" sz="1100" b="0"/>
              <a:pPr/>
              <a:t>1</a:t>
            </a:fld>
            <a:endParaRPr kumimoji="0" lang="en-US" altLang="zh-CN" sz="1100" b="0"/>
          </a:p>
        </p:txBody>
      </p:sp>
      <p:grpSp>
        <p:nvGrpSpPr>
          <p:cNvPr id="5127" name="组合 12"/>
          <p:cNvGrpSpPr>
            <a:grpSpLocks/>
          </p:cNvGrpSpPr>
          <p:nvPr/>
        </p:nvGrpSpPr>
        <p:grpSpPr bwMode="auto">
          <a:xfrm>
            <a:off x="7313613" y="681038"/>
            <a:ext cx="1314450" cy="214312"/>
            <a:chOff x="5734050" y="711200"/>
            <a:chExt cx="1030288" cy="225425"/>
          </a:xfrm>
        </p:grpSpPr>
        <p:sp>
          <p:nvSpPr>
            <p:cNvPr id="5128" name="Rectangle 6"/>
            <p:cNvSpPr>
              <a:spLocks noChangeArrowheads="1"/>
            </p:cNvSpPr>
            <p:nvPr/>
          </p:nvSpPr>
          <p:spPr bwMode="auto">
            <a:xfrm>
              <a:off x="6369050" y="711200"/>
              <a:ext cx="168275" cy="225425"/>
            </a:xfrm>
            <a:prstGeom prst="rect">
              <a:avLst/>
            </a:prstGeom>
            <a:solidFill>
              <a:schemeClr val="bg1"/>
            </a:solidFill>
            <a:ln w="15875" algn="ctr">
              <a:solidFill>
                <a:srgbClr val="404F72"/>
              </a:solidFill>
              <a:miter lim="800000"/>
              <a:headEnd/>
              <a:tailEnd/>
            </a:ln>
          </p:spPr>
          <p:txBody>
            <a:bodyPr wrap="none" lIns="71683" tIns="35841" rIns="71683" bIns="35841" anchor="ctr"/>
            <a:lstStyle/>
            <a:p>
              <a:pPr algn="ctr" defTabSz="717550" eaLnBrk="1" hangingPunct="1"/>
              <a:endParaRPr kumimoji="0" lang="zh-CN" altLang="zh-CN" sz="1900">
                <a:solidFill>
                  <a:srgbClr val="000000"/>
                </a:solidFill>
                <a:latin typeface="Verdana" pitchFamily="34" charset="0"/>
              </a:endParaRPr>
            </a:p>
          </p:txBody>
        </p:sp>
        <p:sp>
          <p:nvSpPr>
            <p:cNvPr id="5129" name="Rectangle 7"/>
            <p:cNvSpPr>
              <a:spLocks noChangeArrowheads="1"/>
            </p:cNvSpPr>
            <p:nvPr/>
          </p:nvSpPr>
          <p:spPr bwMode="auto">
            <a:xfrm>
              <a:off x="6169025" y="711200"/>
              <a:ext cx="144463" cy="225425"/>
            </a:xfrm>
            <a:prstGeom prst="rect">
              <a:avLst/>
            </a:prstGeom>
            <a:solidFill>
              <a:schemeClr val="bg1"/>
            </a:solidFill>
            <a:ln w="15875" algn="ctr">
              <a:solidFill>
                <a:srgbClr val="404F72"/>
              </a:solidFill>
              <a:miter lim="800000"/>
              <a:headEnd/>
              <a:tailEnd/>
            </a:ln>
          </p:spPr>
          <p:txBody>
            <a:bodyPr wrap="none" lIns="71683" tIns="35841" rIns="71683" bIns="35841" anchor="ctr"/>
            <a:lstStyle/>
            <a:p>
              <a:pPr algn="ctr" defTabSz="717550" eaLnBrk="1" hangingPunct="1"/>
              <a:endParaRPr kumimoji="0" lang="zh-CN" altLang="zh-CN" sz="1900">
                <a:solidFill>
                  <a:srgbClr val="000000"/>
                </a:solidFill>
                <a:latin typeface="Verdana" pitchFamily="34" charset="0"/>
              </a:endParaRPr>
            </a:p>
          </p:txBody>
        </p:sp>
        <p:sp>
          <p:nvSpPr>
            <p:cNvPr id="5130" name="Rectangle 8"/>
            <p:cNvSpPr>
              <a:spLocks noChangeArrowheads="1"/>
            </p:cNvSpPr>
            <p:nvPr/>
          </p:nvSpPr>
          <p:spPr bwMode="auto">
            <a:xfrm>
              <a:off x="6000750" y="711200"/>
              <a:ext cx="109538" cy="225425"/>
            </a:xfrm>
            <a:prstGeom prst="rect">
              <a:avLst/>
            </a:prstGeom>
            <a:solidFill>
              <a:schemeClr val="bg1"/>
            </a:solidFill>
            <a:ln w="15875" algn="ctr">
              <a:solidFill>
                <a:srgbClr val="404F72"/>
              </a:solidFill>
              <a:miter lim="800000"/>
              <a:headEnd/>
              <a:tailEnd/>
            </a:ln>
          </p:spPr>
          <p:txBody>
            <a:bodyPr wrap="none" anchor="ctr"/>
            <a:lstStyle/>
            <a:p>
              <a:pPr eaLnBrk="1" hangingPunct="1"/>
              <a:endParaRPr lang="zh-CN" altLang="en-US" sz="1900"/>
            </a:p>
          </p:txBody>
        </p:sp>
        <p:sp>
          <p:nvSpPr>
            <p:cNvPr id="5131" name="Rectangle 9"/>
            <p:cNvSpPr>
              <a:spLocks noChangeArrowheads="1"/>
            </p:cNvSpPr>
            <p:nvPr/>
          </p:nvSpPr>
          <p:spPr bwMode="auto">
            <a:xfrm>
              <a:off x="5734050" y="711200"/>
              <a:ext cx="76200" cy="225425"/>
            </a:xfrm>
            <a:prstGeom prst="rect">
              <a:avLst/>
            </a:prstGeom>
            <a:solidFill>
              <a:schemeClr val="bg1"/>
            </a:solidFill>
            <a:ln w="15875" algn="ctr">
              <a:solidFill>
                <a:srgbClr val="404F72"/>
              </a:solidFill>
              <a:miter lim="800000"/>
              <a:headEnd/>
              <a:tailEnd/>
            </a:ln>
          </p:spPr>
          <p:txBody>
            <a:bodyPr wrap="none" anchor="ctr"/>
            <a:lstStyle/>
            <a:p>
              <a:pPr eaLnBrk="1" hangingPunct="1"/>
              <a:endParaRPr lang="zh-CN" altLang="en-US" sz="1900"/>
            </a:p>
          </p:txBody>
        </p:sp>
        <p:sp>
          <p:nvSpPr>
            <p:cNvPr id="5132" name="Rectangle 11"/>
            <p:cNvSpPr>
              <a:spLocks noChangeArrowheads="1"/>
            </p:cNvSpPr>
            <p:nvPr/>
          </p:nvSpPr>
          <p:spPr bwMode="auto">
            <a:xfrm>
              <a:off x="6596063" y="711200"/>
              <a:ext cx="168275" cy="225425"/>
            </a:xfrm>
            <a:prstGeom prst="rect">
              <a:avLst/>
            </a:prstGeom>
            <a:solidFill>
              <a:schemeClr val="bg1"/>
            </a:solidFill>
            <a:ln w="15875" algn="ctr">
              <a:solidFill>
                <a:srgbClr val="404F72"/>
              </a:solidFill>
              <a:miter lim="800000"/>
              <a:headEnd/>
              <a:tailEnd/>
            </a:ln>
          </p:spPr>
          <p:txBody>
            <a:bodyPr wrap="none" lIns="71683" tIns="35841" rIns="71683" bIns="35841" anchor="ctr"/>
            <a:lstStyle/>
            <a:p>
              <a:pPr algn="ctr" defTabSz="717550" eaLnBrk="1" hangingPunct="1"/>
              <a:endParaRPr kumimoji="0" lang="zh-CN" altLang="zh-CN" sz="1900">
                <a:solidFill>
                  <a:srgbClr val="000000"/>
                </a:solidFill>
                <a:latin typeface="Verdana" pitchFamily="34" charset="0"/>
              </a:endParaRPr>
            </a:p>
          </p:txBody>
        </p:sp>
        <p:sp>
          <p:nvSpPr>
            <p:cNvPr id="5133" name="Rectangle 14"/>
            <p:cNvSpPr>
              <a:spLocks noChangeArrowheads="1"/>
            </p:cNvSpPr>
            <p:nvPr/>
          </p:nvSpPr>
          <p:spPr bwMode="auto">
            <a:xfrm>
              <a:off x="5851525" y="711200"/>
              <a:ext cx="92075" cy="225425"/>
            </a:xfrm>
            <a:prstGeom prst="rect">
              <a:avLst/>
            </a:prstGeom>
            <a:solidFill>
              <a:schemeClr val="bg1"/>
            </a:solidFill>
            <a:ln w="15875" algn="ctr">
              <a:solidFill>
                <a:srgbClr val="404F72"/>
              </a:solidFill>
              <a:miter lim="800000"/>
              <a:headEnd/>
              <a:tailEnd/>
            </a:ln>
          </p:spPr>
          <p:txBody>
            <a:bodyPr wrap="none" anchor="ctr"/>
            <a:lstStyle/>
            <a:p>
              <a:pPr eaLnBrk="1" hangingPunct="1"/>
              <a:endParaRPr lang="zh-CN" altLang="en-US" sz="1900"/>
            </a:p>
          </p:txBody>
        </p:sp>
      </p:grpSp>
      <p:sp>
        <p:nvSpPr>
          <p:cNvPr id="2" name="矩形 1"/>
          <p:cNvSpPr/>
          <p:nvPr/>
        </p:nvSpPr>
        <p:spPr>
          <a:xfrm>
            <a:off x="2265700" y="2015210"/>
            <a:ext cx="5197789" cy="584775"/>
          </a:xfrm>
          <a:prstGeom prst="rect">
            <a:avLst/>
          </a:prstGeom>
        </p:spPr>
        <p:txBody>
          <a:bodyPr wrap="square">
            <a:spAutoFit/>
          </a:bodyPr>
          <a:lstStyle/>
          <a:p>
            <a:r>
              <a:rPr lang="zh-CN" altLang="en-US" sz="3200" noProof="1">
                <a:solidFill>
                  <a:srgbClr val="7000C8"/>
                </a:solidFill>
                <a:latin typeface="微软雅黑" pitchFamily="34" charset="-122"/>
                <a:ea typeface="微软雅黑" pitchFamily="34" charset="-122"/>
              </a:rPr>
              <a:t>心率血氧模块</a:t>
            </a:r>
            <a:r>
              <a:rPr lang="zh-CN" altLang="en-US" sz="3200" noProof="1" smtClean="0">
                <a:solidFill>
                  <a:srgbClr val="7000C8"/>
                </a:solidFill>
                <a:latin typeface="微软雅黑" pitchFamily="34" charset="-122"/>
                <a:ea typeface="微软雅黑" pitchFamily="34" charset="-122"/>
              </a:rPr>
              <a:t>设置</a:t>
            </a:r>
            <a:r>
              <a:rPr lang="zh-CN" altLang="en-US" sz="3200" dirty="0" smtClean="0">
                <a:solidFill>
                  <a:srgbClr val="7000C8"/>
                </a:solidFill>
                <a:latin typeface="微软雅黑" pitchFamily="34" charset="-122"/>
                <a:ea typeface="微软雅黑" pitchFamily="34" charset="-122"/>
              </a:rPr>
              <a:t>的使用</a:t>
            </a:r>
            <a:endParaRPr lang="zh-CN" altLang="en-US" sz="3200" dirty="0">
              <a:solidFill>
                <a:srgbClr val="7000C8"/>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28005"/>
          <p:cNvSpPr txBox="1"/>
          <p:nvPr/>
        </p:nvSpPr>
        <p:spPr>
          <a:xfrm>
            <a:off x="2171700" y="228600"/>
            <a:ext cx="4800600" cy="553998"/>
          </a:xfrm>
          <a:prstGeom prst="rect">
            <a:avLst/>
          </a:prstGeom>
          <a:noFill/>
          <a:ln w="9525">
            <a:noFill/>
          </a:ln>
        </p:spPr>
        <p:txBody>
          <a:bodyPr>
            <a:spAutoFit/>
          </a:bodyPr>
          <a:lstStyle/>
          <a:p>
            <a:pPr algn="ctr" eaLnBrk="1" hangingPunct="1">
              <a:spcBef>
                <a:spcPct val="50000"/>
              </a:spcBef>
              <a:buFont typeface="Arial" panose="020B0604020202020204" pitchFamily="34" charset="0"/>
              <a:buNone/>
              <a:defRPr/>
            </a:pPr>
            <a:r>
              <a:rPr lang="zh-CN" altLang="en-US" sz="3000" noProof="1">
                <a:effectLst>
                  <a:outerShdw blurRad="38100" dist="38100" dir="2700000">
                    <a:srgbClr val="FFFFFF"/>
                  </a:outerShdw>
                </a:effectLst>
              </a:rPr>
              <a:t>实验目标</a:t>
            </a:r>
          </a:p>
        </p:txBody>
      </p:sp>
      <p:sp>
        <p:nvSpPr>
          <p:cNvPr id="11" name="文本框 102409"/>
          <p:cNvSpPr txBox="1">
            <a:spLocks noChangeArrowheads="1"/>
          </p:cNvSpPr>
          <p:nvPr/>
        </p:nvSpPr>
        <p:spPr bwMode="auto">
          <a:xfrm>
            <a:off x="1187624" y="1827667"/>
            <a:ext cx="312297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ea typeface="华文新魏" panose="02010800040101010101" pitchFamily="2" charset="-122"/>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ea typeface="华文新魏" panose="02010800040101010101" pitchFamily="2" charset="-122"/>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ea typeface="华文新魏" panose="02010800040101010101" pitchFamily="2" charset="-122"/>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华文新魏" panose="02010800040101010101" pitchFamily="2" charset="-122"/>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华文新魏" panose="02010800040101010101" pitchFamily="2" charset="-122"/>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华文新魏" panose="02010800040101010101" pitchFamily="2" charset="-122"/>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华文新魏" panose="02010800040101010101" pitchFamily="2" charset="-122"/>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华文新魏" panose="02010800040101010101" pitchFamily="2" charset="-122"/>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华文新魏" panose="02010800040101010101" pitchFamily="2" charset="-122"/>
              </a:defRPr>
            </a:lvl9pPr>
          </a:lstStyle>
          <a:p>
            <a:pPr eaLnBrk="1" hangingPunct="1">
              <a:spcBef>
                <a:spcPct val="0"/>
              </a:spcBef>
              <a:buClrTx/>
              <a:buSzTx/>
              <a:buFont typeface="Arial" panose="020B0604020202020204" pitchFamily="34" charset="0"/>
              <a:buNone/>
            </a:pPr>
            <a:r>
              <a:rPr lang="en-US" altLang="zh-CN" b="1" dirty="0">
                <a:solidFill>
                  <a:schemeClr val="tx1"/>
                </a:solidFill>
                <a:latin typeface="Times New Roman" panose="02020603050405020304" pitchFamily="18" charset="0"/>
                <a:ea typeface="宋体" panose="02010600030101010101" pitchFamily="2" charset="-122"/>
              </a:rPr>
              <a:t>2</a:t>
            </a:r>
            <a:r>
              <a:rPr lang="zh-CN" altLang="en-US" b="1" dirty="0">
                <a:solidFill>
                  <a:schemeClr val="tx1"/>
                </a:solidFill>
                <a:latin typeface="Times New Roman" panose="02020603050405020304" pitchFamily="18" charset="0"/>
                <a:ea typeface="宋体" panose="02010600030101010101" pitchFamily="2" charset="-122"/>
              </a:rPr>
              <a:t>、掌握血氧模块原理</a:t>
            </a:r>
            <a:endParaRPr lang="zh-CN" altLang="en-US" b="1" dirty="0">
              <a:solidFill>
                <a:schemeClr val="hlink"/>
              </a:solidFill>
              <a:latin typeface="Times New Roman" panose="02020603050405020304" pitchFamily="18" charset="0"/>
              <a:ea typeface="宋体" panose="02010600030101010101" pitchFamily="2" charset="-122"/>
            </a:endParaRPr>
          </a:p>
        </p:txBody>
      </p:sp>
      <p:sp>
        <p:nvSpPr>
          <p:cNvPr id="13" name="文本框 102409"/>
          <p:cNvSpPr txBox="1">
            <a:spLocks noChangeArrowheads="1"/>
          </p:cNvSpPr>
          <p:nvPr/>
        </p:nvSpPr>
        <p:spPr bwMode="auto">
          <a:xfrm>
            <a:off x="1187624" y="2487740"/>
            <a:ext cx="31726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ea typeface="华文新魏" panose="02010800040101010101" pitchFamily="2" charset="-122"/>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ea typeface="华文新魏" panose="02010800040101010101" pitchFamily="2" charset="-122"/>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ea typeface="华文新魏" panose="02010800040101010101" pitchFamily="2" charset="-122"/>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华文新魏" panose="02010800040101010101" pitchFamily="2" charset="-122"/>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华文新魏" panose="02010800040101010101" pitchFamily="2" charset="-122"/>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华文新魏" panose="02010800040101010101" pitchFamily="2" charset="-122"/>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华文新魏" panose="02010800040101010101" pitchFamily="2" charset="-122"/>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华文新魏" panose="02010800040101010101" pitchFamily="2" charset="-122"/>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华文新魏" panose="02010800040101010101" pitchFamily="2" charset="-122"/>
              </a:defRPr>
            </a:lvl9pPr>
          </a:lstStyle>
          <a:p>
            <a:pPr eaLnBrk="1" hangingPunct="1">
              <a:spcBef>
                <a:spcPct val="0"/>
              </a:spcBef>
              <a:buClrTx/>
              <a:buSzTx/>
              <a:buFont typeface="Arial" panose="020B0604020202020204" pitchFamily="34" charset="0"/>
              <a:buNone/>
            </a:pPr>
            <a:r>
              <a:rPr lang="en-US" altLang="zh-CN" b="1" dirty="0">
                <a:solidFill>
                  <a:schemeClr val="tx1"/>
                </a:solidFill>
                <a:latin typeface="Times New Roman" panose="02020603050405020304" pitchFamily="18" charset="0"/>
                <a:ea typeface="宋体" panose="02010600030101010101" pitchFamily="2" charset="-122"/>
              </a:rPr>
              <a:t>3</a:t>
            </a:r>
            <a:r>
              <a:rPr lang="zh-CN" altLang="en-US" b="1" dirty="0">
                <a:solidFill>
                  <a:schemeClr val="tx1"/>
                </a:solidFill>
                <a:latin typeface="Times New Roman" panose="02020603050405020304" pitchFamily="18" charset="0"/>
                <a:ea typeface="宋体" panose="02010600030101010101" pitchFamily="2" charset="-122"/>
              </a:rPr>
              <a:t>、掌握</a:t>
            </a:r>
            <a:r>
              <a:rPr lang="en-US" altLang="zh-CN" b="1" dirty="0">
                <a:solidFill>
                  <a:schemeClr val="tx1"/>
                </a:solidFill>
                <a:latin typeface="Times New Roman" panose="02020603050405020304" pitchFamily="18" charset="0"/>
                <a:ea typeface="宋体" panose="02010600030101010101" pitchFamily="2" charset="-122"/>
              </a:rPr>
              <a:t>ADC</a:t>
            </a:r>
            <a:r>
              <a:rPr lang="zh-CN" altLang="en-US" b="1" dirty="0">
                <a:solidFill>
                  <a:schemeClr val="tx1"/>
                </a:solidFill>
                <a:latin typeface="Times New Roman" panose="02020603050405020304" pitchFamily="18" charset="0"/>
                <a:ea typeface="宋体" panose="02010600030101010101" pitchFamily="2" charset="-122"/>
              </a:rPr>
              <a:t>设置方法</a:t>
            </a:r>
            <a:endParaRPr lang="zh-CN" altLang="en-US" b="1" dirty="0">
              <a:solidFill>
                <a:schemeClr val="hlink"/>
              </a:solidFill>
              <a:latin typeface="Times New Roman" panose="02020603050405020304" pitchFamily="18" charset="0"/>
              <a:ea typeface="宋体" panose="02010600030101010101" pitchFamily="2" charset="-122"/>
            </a:endParaRPr>
          </a:p>
        </p:txBody>
      </p:sp>
      <p:sp>
        <p:nvSpPr>
          <p:cNvPr id="14" name="文本框 102409"/>
          <p:cNvSpPr txBox="1">
            <a:spLocks noChangeArrowheads="1"/>
          </p:cNvSpPr>
          <p:nvPr/>
        </p:nvSpPr>
        <p:spPr bwMode="auto">
          <a:xfrm>
            <a:off x="1187624" y="1167594"/>
            <a:ext cx="312297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ea typeface="华文新魏" panose="02010800040101010101" pitchFamily="2" charset="-122"/>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ea typeface="华文新魏" panose="02010800040101010101" pitchFamily="2" charset="-122"/>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ea typeface="华文新魏" panose="02010800040101010101" pitchFamily="2" charset="-122"/>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华文新魏" panose="02010800040101010101" pitchFamily="2" charset="-122"/>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华文新魏" panose="02010800040101010101" pitchFamily="2" charset="-122"/>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华文新魏" panose="02010800040101010101" pitchFamily="2" charset="-122"/>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华文新魏" panose="02010800040101010101" pitchFamily="2" charset="-122"/>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华文新魏" panose="02010800040101010101" pitchFamily="2" charset="-122"/>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华文新魏" panose="02010800040101010101" pitchFamily="2" charset="-122"/>
              </a:defRPr>
            </a:lvl9pPr>
          </a:lstStyle>
          <a:p>
            <a:pPr eaLnBrk="1" hangingPunct="1">
              <a:spcBef>
                <a:spcPct val="0"/>
              </a:spcBef>
              <a:buClrTx/>
              <a:buSzTx/>
              <a:buFont typeface="Arial" panose="020B0604020202020204" pitchFamily="34" charset="0"/>
              <a:buNone/>
            </a:pPr>
            <a:r>
              <a:rPr lang="en-US" altLang="zh-CN" b="1">
                <a:solidFill>
                  <a:schemeClr val="tx1"/>
                </a:solidFill>
                <a:latin typeface="Times New Roman" panose="02020603050405020304" pitchFamily="18" charset="0"/>
                <a:ea typeface="宋体" panose="02010600030101010101" pitchFamily="2" charset="-122"/>
              </a:rPr>
              <a:t>1</a:t>
            </a:r>
            <a:r>
              <a:rPr lang="zh-CN" altLang="en-US" b="1">
                <a:solidFill>
                  <a:schemeClr val="tx1"/>
                </a:solidFill>
                <a:latin typeface="Times New Roman" panose="02020603050405020304" pitchFamily="18" charset="0"/>
                <a:ea typeface="宋体" panose="02010600030101010101" pitchFamily="2" charset="-122"/>
              </a:rPr>
              <a:t>、熟悉心率模块原理</a:t>
            </a:r>
            <a:endParaRPr lang="zh-CN" altLang="en-US" b="1">
              <a:solidFill>
                <a:schemeClr val="hlink"/>
              </a:solidFill>
              <a:latin typeface="Times New Roman" panose="02020603050405020304" pitchFamily="18" charset="0"/>
              <a:ea typeface="宋体" panose="02010600030101010101" pitchFamily="2" charset="-122"/>
            </a:endParaRPr>
          </a:p>
        </p:txBody>
      </p:sp>
      <p:sp>
        <p:nvSpPr>
          <p:cNvPr id="15" name="文本框 102409"/>
          <p:cNvSpPr txBox="1">
            <a:spLocks noChangeArrowheads="1"/>
          </p:cNvSpPr>
          <p:nvPr/>
        </p:nvSpPr>
        <p:spPr bwMode="auto">
          <a:xfrm>
            <a:off x="1173337" y="3147814"/>
            <a:ext cx="497924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ea typeface="华文新魏" panose="02010800040101010101" pitchFamily="2" charset="-122"/>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ea typeface="华文新魏" panose="02010800040101010101" pitchFamily="2" charset="-122"/>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ea typeface="华文新魏" panose="02010800040101010101" pitchFamily="2" charset="-122"/>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华文新魏" panose="02010800040101010101" pitchFamily="2" charset="-122"/>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华文新魏" panose="02010800040101010101" pitchFamily="2" charset="-122"/>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华文新魏" panose="02010800040101010101" pitchFamily="2" charset="-122"/>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华文新魏" panose="02010800040101010101" pitchFamily="2" charset="-122"/>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华文新魏" panose="02010800040101010101" pitchFamily="2" charset="-122"/>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华文新魏" panose="02010800040101010101" pitchFamily="2" charset="-122"/>
              </a:defRPr>
            </a:lvl9pPr>
          </a:lstStyle>
          <a:p>
            <a:pPr eaLnBrk="1" hangingPunct="1">
              <a:spcBef>
                <a:spcPct val="0"/>
              </a:spcBef>
              <a:buClrTx/>
              <a:buSzTx/>
              <a:buFont typeface="Arial" panose="020B0604020202020204" pitchFamily="34" charset="0"/>
              <a:buNone/>
            </a:pPr>
            <a:r>
              <a:rPr lang="en-US" altLang="zh-CN" b="1" dirty="0">
                <a:solidFill>
                  <a:schemeClr val="tx1"/>
                </a:solidFill>
                <a:latin typeface="Times New Roman" panose="02020603050405020304" pitchFamily="18" charset="0"/>
                <a:ea typeface="宋体" panose="02010600030101010101" pitchFamily="2" charset="-122"/>
              </a:rPr>
              <a:t>4</a:t>
            </a:r>
            <a:r>
              <a:rPr lang="zh-CN" altLang="en-US" b="1" dirty="0">
                <a:solidFill>
                  <a:schemeClr val="tx1"/>
                </a:solidFill>
                <a:latin typeface="Times New Roman" panose="02020603050405020304" pitchFamily="18" charset="0"/>
                <a:ea typeface="宋体" panose="02010600030101010101" pitchFamily="2" charset="-122"/>
              </a:rPr>
              <a:t>、完成实验报告，记录实现步骤。</a:t>
            </a:r>
            <a:endParaRPr lang="zh-CN" altLang="en-US" b="1" dirty="0">
              <a:solidFill>
                <a:schemeClr val="hlink"/>
              </a:solidFill>
              <a:latin typeface="Times New Roman" panose="02020603050405020304" pitchFamily="18" charset="0"/>
              <a:ea typeface="宋体" panose="02010600030101010101" pitchFamily="2" charset="-122"/>
            </a:endParaRPr>
          </a:p>
        </p:txBody>
      </p:sp>
    </p:spTree>
    <p:extLst>
      <p:ext uri="{BB962C8B-B14F-4D97-AF65-F5344CB8AC3E}">
        <p14:creationId xmlns:p14="http://schemas.microsoft.com/office/powerpoint/2010/main" val="355574837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内容占位符 2"/>
          <p:cNvSpPr>
            <a:spLocks noGrp="1"/>
          </p:cNvSpPr>
          <p:nvPr>
            <p:ph idx="1"/>
          </p:nvPr>
        </p:nvSpPr>
        <p:spPr>
          <a:xfrm>
            <a:off x="683568" y="987574"/>
            <a:ext cx="7776864" cy="3348372"/>
          </a:xfrm>
        </p:spPr>
        <p:txBody>
          <a:bodyPr/>
          <a:lstStyle/>
          <a:p>
            <a:pPr marL="0" indent="0" eaLnBrk="1" fontAlgn="auto" hangingPunct="1">
              <a:lnSpc>
                <a:spcPct val="150000"/>
              </a:lnSpc>
              <a:spcAft>
                <a:spcPts val="0"/>
              </a:spcAft>
              <a:buNone/>
              <a:defRPr/>
            </a:pPr>
            <a:r>
              <a:rPr lang="zh-CN" altLang="en-US" sz="2000" dirty="0">
                <a:latin typeface="Times New Roman" panose="02020603050405020304" pitchFamily="18" charset="0"/>
                <a:cs typeface="Times New Roman" panose="02020603050405020304" pitchFamily="18" charset="0"/>
              </a:rPr>
              <a:t>一、实现心率模块采集显示：</a:t>
            </a:r>
            <a:endParaRPr lang="en-US" altLang="zh-CN" sz="2000" dirty="0">
              <a:latin typeface="Times New Roman" panose="02020603050405020304" pitchFamily="18" charset="0"/>
              <a:cs typeface="Times New Roman" panose="02020603050405020304" pitchFamily="18" charset="0"/>
            </a:endParaRPr>
          </a:p>
          <a:p>
            <a:pPr marL="314325" lvl="1" indent="0" eaLnBrk="1" fontAlgn="auto" hangingPunct="1">
              <a:lnSpc>
                <a:spcPct val="150000"/>
              </a:lnSpc>
              <a:spcAft>
                <a:spcPts val="0"/>
              </a:spcAft>
              <a:buNone/>
              <a:defRPr/>
            </a:pPr>
            <a:r>
              <a:rPr lang="en-US" altLang="zh-CN" sz="2000" dirty="0">
                <a:latin typeface="Times New Roman" panose="02020603050405020304" pitchFamily="18" charset="0"/>
                <a:cs typeface="Times New Roman" panose="02020603050405020304" pitchFamily="18" charset="0"/>
              </a:rPr>
              <a:t>1.</a:t>
            </a:r>
            <a:r>
              <a:rPr lang="zh-CN" altLang="en-US" sz="2000" dirty="0">
                <a:latin typeface="Times New Roman" panose="02020603050405020304" pitchFamily="18" charset="0"/>
                <a:cs typeface="Times New Roman" panose="02020603050405020304" pitchFamily="18" charset="0"/>
              </a:rPr>
              <a:t>在串口端打印出来；</a:t>
            </a:r>
            <a:endParaRPr lang="en-US" altLang="zh-CN" sz="2000" dirty="0">
              <a:latin typeface="Times New Roman" panose="02020603050405020304" pitchFamily="18" charset="0"/>
              <a:cs typeface="Times New Roman" panose="02020603050405020304" pitchFamily="18" charset="0"/>
            </a:endParaRPr>
          </a:p>
          <a:p>
            <a:pPr marL="314325" lvl="1" indent="0" eaLnBrk="1" fontAlgn="auto" hangingPunct="1">
              <a:lnSpc>
                <a:spcPct val="150000"/>
              </a:lnSpc>
              <a:spcAft>
                <a:spcPts val="0"/>
              </a:spcAft>
              <a:buNone/>
              <a:defRPr/>
            </a:pPr>
            <a:r>
              <a:rPr lang="en-US" altLang="zh-CN" sz="2000" dirty="0">
                <a:latin typeface="Times New Roman" panose="02020603050405020304" pitchFamily="18" charset="0"/>
                <a:cs typeface="Times New Roman" panose="02020603050405020304" pitchFamily="18" charset="0"/>
              </a:rPr>
              <a:t>2</a:t>
            </a:r>
            <a:r>
              <a:rPr lang="en-US" altLang="zh-CN" sz="2000" dirty="0" smtClean="0">
                <a:latin typeface="Times New Roman" panose="02020603050405020304" pitchFamily="18" charset="0"/>
                <a:cs typeface="Times New Roman" panose="02020603050405020304" pitchFamily="18" charset="0"/>
              </a:rPr>
              <a:t>.</a:t>
            </a:r>
            <a:r>
              <a:rPr lang="zh-CN" altLang="en-US" sz="2000" dirty="0" smtClean="0">
                <a:latin typeface="Times New Roman" panose="02020603050405020304" pitchFamily="18" charset="0"/>
                <a:cs typeface="Times New Roman" panose="02020603050405020304" pitchFamily="18" charset="0"/>
              </a:rPr>
              <a:t>修改</a:t>
            </a:r>
            <a:r>
              <a:rPr lang="zh-CN" altLang="en-US" sz="2000" dirty="0">
                <a:latin typeface="Times New Roman" panose="02020603050405020304" pitchFamily="18" charset="0"/>
                <a:cs typeface="Times New Roman" panose="02020603050405020304" pitchFamily="18" charset="0"/>
              </a:rPr>
              <a:t>代码，</a:t>
            </a:r>
            <a:r>
              <a:rPr lang="zh-CN" altLang="en-US" sz="2000" dirty="0" smtClean="0">
                <a:latin typeface="Times New Roman" panose="02020603050405020304" pitchFamily="18" charset="0"/>
                <a:cs typeface="Times New Roman" panose="02020603050405020304" pitchFamily="18" charset="0"/>
              </a:rPr>
              <a:t>使得加上</a:t>
            </a:r>
            <a:r>
              <a:rPr lang="zh-CN" altLang="en-US" sz="2000" dirty="0">
                <a:latin typeface="Times New Roman" panose="02020603050405020304" pitchFamily="18" charset="0"/>
                <a:cs typeface="Times New Roman" panose="02020603050405020304" pitchFamily="18" charset="0"/>
              </a:rPr>
              <a:t>的</a:t>
            </a:r>
            <a:r>
              <a:rPr lang="en-US" altLang="zh-CN" sz="2000" dirty="0">
                <a:latin typeface="Times New Roman" panose="02020603050405020304" pitchFamily="18" charset="0"/>
                <a:cs typeface="Times New Roman" panose="02020603050405020304" pitchFamily="18" charset="0"/>
              </a:rPr>
              <a:t>LED</a:t>
            </a:r>
            <a:r>
              <a:rPr lang="zh-CN" altLang="en-US" sz="2000" dirty="0">
                <a:latin typeface="Times New Roman" panose="02020603050405020304" pitchFamily="18" charset="0"/>
                <a:cs typeface="Times New Roman" panose="02020603050405020304" pitchFamily="18" charset="0"/>
              </a:rPr>
              <a:t>灯按照心跳频率进行亮和灭（定时中断）</a:t>
            </a:r>
            <a:r>
              <a:rPr lang="zh-CN" altLang="en-US" sz="2000" dirty="0" smtClean="0">
                <a:latin typeface="Times New Roman" panose="02020603050405020304" pitchFamily="18" charset="0"/>
                <a:cs typeface="Times New Roman" panose="02020603050405020304" pitchFamily="18" charset="0"/>
              </a:rPr>
              <a:t>。</a:t>
            </a:r>
            <a:endParaRPr lang="en-US" altLang="zh-CN" sz="2000" dirty="0">
              <a:latin typeface="Times New Roman" panose="02020603050405020304" pitchFamily="18" charset="0"/>
              <a:cs typeface="Times New Roman" panose="02020603050405020304" pitchFamily="18" charset="0"/>
            </a:endParaRPr>
          </a:p>
          <a:p>
            <a:pPr marL="0" lvl="1" indent="0" eaLnBrk="1" fontAlgn="auto" hangingPunct="1">
              <a:lnSpc>
                <a:spcPct val="150000"/>
              </a:lnSpc>
              <a:spcBef>
                <a:spcPts val="0"/>
              </a:spcBef>
              <a:spcAft>
                <a:spcPts val="0"/>
              </a:spcAft>
              <a:buNone/>
              <a:defRPr/>
            </a:pPr>
            <a:r>
              <a:rPr lang="zh-CN" altLang="en-US" sz="2000" dirty="0" smtClean="0">
                <a:latin typeface="Times New Roman" panose="02020603050405020304" pitchFamily="18" charset="0"/>
                <a:cs typeface="Times New Roman" panose="02020603050405020304" pitchFamily="18" charset="0"/>
              </a:rPr>
              <a:t>二</a:t>
            </a:r>
            <a:r>
              <a:rPr lang="zh-CN" altLang="en-US" sz="2000" dirty="0">
                <a:latin typeface="Times New Roman" panose="02020603050405020304" pitchFamily="18" charset="0"/>
                <a:cs typeface="Times New Roman" panose="02020603050405020304" pitchFamily="18" charset="0"/>
              </a:rPr>
              <a:t>、</a:t>
            </a:r>
            <a:r>
              <a:rPr lang="zh-CN" altLang="en-US" sz="2000" dirty="0" smtClean="0">
                <a:latin typeface="Times New Roman" panose="02020603050405020304" pitchFamily="18" charset="0"/>
                <a:cs typeface="Times New Roman" panose="02020603050405020304" pitchFamily="18" charset="0"/>
              </a:rPr>
              <a:t>实现血氧模块采集显示。</a:t>
            </a:r>
            <a:endParaRPr lang="en-US" altLang="zh-CN" sz="2000" dirty="0">
              <a:latin typeface="Times New Roman" panose="02020603050405020304" pitchFamily="18" charset="0"/>
              <a:cs typeface="Times New Roman" panose="02020603050405020304" pitchFamily="18" charset="0"/>
            </a:endParaRPr>
          </a:p>
          <a:p>
            <a:pPr marL="0" indent="0" eaLnBrk="1" fontAlgn="auto" hangingPunct="1">
              <a:lnSpc>
                <a:spcPct val="150000"/>
              </a:lnSpc>
              <a:spcAft>
                <a:spcPts val="0"/>
              </a:spcAft>
              <a:buNone/>
              <a:defRPr/>
            </a:pPr>
            <a:r>
              <a:rPr lang="zh-CN" altLang="en-US" sz="2000" dirty="0" smtClean="0">
                <a:latin typeface="Times New Roman" panose="02020603050405020304" pitchFamily="18" charset="0"/>
                <a:cs typeface="Times New Roman" panose="02020603050405020304" pitchFamily="18" charset="0"/>
              </a:rPr>
              <a:t>三、</a:t>
            </a:r>
            <a:r>
              <a:rPr lang="zh-CN" altLang="en-US" sz="2000" dirty="0">
                <a:latin typeface="Times New Roman" panose="02020603050405020304" pitchFamily="18" charset="0"/>
                <a:cs typeface="Times New Roman" panose="02020603050405020304" pitchFamily="18" charset="0"/>
              </a:rPr>
              <a:t>实现通过蓝牙上传心率到手机端。</a:t>
            </a:r>
            <a:endParaRPr lang="en-US" altLang="zh-CN" sz="2000" dirty="0">
              <a:latin typeface="Times New Roman" panose="02020603050405020304" pitchFamily="18" charset="0"/>
              <a:cs typeface="Times New Roman" panose="02020603050405020304" pitchFamily="18" charset="0"/>
            </a:endParaRPr>
          </a:p>
          <a:p>
            <a:pPr marL="0" indent="0" eaLnBrk="1" fontAlgn="auto" hangingPunct="1">
              <a:lnSpc>
                <a:spcPct val="150000"/>
              </a:lnSpc>
              <a:spcAft>
                <a:spcPts val="0"/>
              </a:spcAft>
              <a:buNone/>
              <a:defRPr/>
            </a:pPr>
            <a:r>
              <a:rPr lang="zh-CN" altLang="en-US" sz="2000" dirty="0" smtClean="0">
                <a:latin typeface="Times New Roman" panose="02020603050405020304" pitchFamily="18" charset="0"/>
                <a:cs typeface="Times New Roman" panose="02020603050405020304" pitchFamily="18" charset="0"/>
              </a:rPr>
              <a:t>四、</a:t>
            </a:r>
            <a:r>
              <a:rPr lang="zh-CN" altLang="en-US" sz="2000" dirty="0">
                <a:latin typeface="Times New Roman" panose="02020603050405020304" pitchFamily="18" charset="0"/>
                <a:cs typeface="Times New Roman" panose="02020603050405020304" pitchFamily="18" charset="0"/>
              </a:rPr>
              <a:t>实现通过蓝牙上传血氧到手机端。</a:t>
            </a:r>
            <a:endParaRPr lang="en-US" altLang="zh-CN" sz="2000" dirty="0">
              <a:latin typeface="Times New Roman" panose="02020603050405020304" pitchFamily="18" charset="0"/>
              <a:cs typeface="Times New Roman" panose="02020603050405020304" pitchFamily="18" charset="0"/>
            </a:endParaRPr>
          </a:p>
        </p:txBody>
      </p:sp>
      <p:sp>
        <p:nvSpPr>
          <p:cNvPr id="5" name="文本框 128005"/>
          <p:cNvSpPr txBox="1"/>
          <p:nvPr/>
        </p:nvSpPr>
        <p:spPr>
          <a:xfrm>
            <a:off x="2171700" y="228600"/>
            <a:ext cx="4800600" cy="553998"/>
          </a:xfrm>
          <a:prstGeom prst="rect">
            <a:avLst/>
          </a:prstGeom>
          <a:noFill/>
          <a:ln w="9525">
            <a:noFill/>
          </a:ln>
        </p:spPr>
        <p:txBody>
          <a:bodyPr>
            <a:spAutoFit/>
          </a:bodyPr>
          <a:lstStyle/>
          <a:p>
            <a:pPr algn="ctr" eaLnBrk="1" hangingPunct="1">
              <a:spcBef>
                <a:spcPct val="50000"/>
              </a:spcBef>
              <a:buFont typeface="Arial" panose="020B0604020202020204" pitchFamily="34" charset="0"/>
              <a:buNone/>
              <a:defRPr/>
            </a:pPr>
            <a:r>
              <a:rPr lang="zh-CN" altLang="en-US" sz="3000" noProof="1">
                <a:effectLst>
                  <a:outerShdw blurRad="38100" dist="38100" dir="2700000">
                    <a:srgbClr val="FFFFFF"/>
                  </a:outerShdw>
                </a:effectLst>
              </a:rPr>
              <a:t>实验内容</a:t>
            </a:r>
          </a:p>
        </p:txBody>
      </p:sp>
    </p:spTree>
    <p:extLst>
      <p:ext uri="{BB962C8B-B14F-4D97-AF65-F5344CB8AC3E}">
        <p14:creationId xmlns:p14="http://schemas.microsoft.com/office/powerpoint/2010/main" val="384349903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心率传感器</a:t>
            </a:r>
          </a:p>
        </p:txBody>
      </p:sp>
      <p:sp>
        <p:nvSpPr>
          <p:cNvPr id="3" name="内容占位符 2"/>
          <p:cNvSpPr>
            <a:spLocks noGrp="1"/>
          </p:cNvSpPr>
          <p:nvPr>
            <p:ph idx="1"/>
          </p:nvPr>
        </p:nvSpPr>
        <p:spPr>
          <a:xfrm>
            <a:off x="457200" y="913165"/>
            <a:ext cx="8229600" cy="3567113"/>
          </a:xfrm>
        </p:spPr>
        <p:txBody>
          <a:bodyPr/>
          <a:lstStyle/>
          <a:p>
            <a:r>
              <a:rPr lang="en-US" altLang="zh-CN" b="0" dirty="0" err="1">
                <a:latin typeface="Times New Roman" panose="02020603050405020304" pitchFamily="18" charset="0"/>
                <a:cs typeface="Times New Roman" panose="02020603050405020304" pitchFamily="18" charset="0"/>
              </a:rPr>
              <a:t>PulseSensor</a:t>
            </a:r>
            <a:r>
              <a:rPr lang="zh-CN" altLang="en-US" b="0" dirty="0">
                <a:latin typeface="Times New Roman" panose="02020603050405020304" pitchFamily="18" charset="0"/>
                <a:cs typeface="Times New Roman" panose="02020603050405020304" pitchFamily="18" charset="0"/>
              </a:rPr>
              <a:t>传感器是一种基于光学原理的心率传感器，可以通过测量心脏跳动时的血液流动情况来检测心率。它由一个</a:t>
            </a:r>
            <a:r>
              <a:rPr lang="en-US" altLang="zh-CN" b="0" dirty="0">
                <a:latin typeface="Times New Roman" panose="02020603050405020304" pitchFamily="18" charset="0"/>
                <a:cs typeface="Times New Roman" panose="02020603050405020304" pitchFamily="18" charset="0"/>
              </a:rPr>
              <a:t>LED</a:t>
            </a:r>
            <a:r>
              <a:rPr lang="zh-CN" altLang="en-US" b="0" dirty="0">
                <a:latin typeface="Times New Roman" panose="02020603050405020304" pitchFamily="18" charset="0"/>
                <a:cs typeface="Times New Roman" panose="02020603050405020304" pitchFamily="18" charset="0"/>
              </a:rPr>
              <a:t>和一个光敏元件组成，</a:t>
            </a:r>
            <a:r>
              <a:rPr lang="en-US" altLang="zh-CN" b="0" dirty="0">
                <a:latin typeface="Times New Roman" panose="02020603050405020304" pitchFamily="18" charset="0"/>
                <a:cs typeface="Times New Roman" panose="02020603050405020304" pitchFamily="18" charset="0"/>
              </a:rPr>
              <a:t>LED</a:t>
            </a:r>
            <a:r>
              <a:rPr lang="zh-CN" altLang="en-US" b="0" dirty="0">
                <a:latin typeface="Times New Roman" panose="02020603050405020304" pitchFamily="18" charset="0"/>
                <a:cs typeface="Times New Roman" panose="02020603050405020304" pitchFamily="18" charset="0"/>
              </a:rPr>
              <a:t>发出的光线透过皮肤照射到血液中，光敏元件接收反射回来的光线，然后将光信号转换为电信号，从而测量出心率</a:t>
            </a:r>
            <a:r>
              <a:rPr lang="zh-CN" altLang="en-US" b="0" dirty="0" smtClean="0">
                <a:latin typeface="Times New Roman" panose="02020603050405020304" pitchFamily="18" charset="0"/>
                <a:cs typeface="Times New Roman" panose="02020603050405020304" pitchFamily="18" charset="0"/>
              </a:rPr>
              <a:t>。</a:t>
            </a:r>
            <a:endParaRPr lang="en-US" altLang="zh-CN" b="0" dirty="0" smtClean="0">
              <a:latin typeface="Times New Roman" panose="02020603050405020304" pitchFamily="18" charset="0"/>
              <a:cs typeface="Times New Roman" panose="02020603050405020304" pitchFamily="18" charset="0"/>
            </a:endParaRPr>
          </a:p>
          <a:p>
            <a:r>
              <a:rPr lang="zh-CN" altLang="en-US" b="0" dirty="0">
                <a:latin typeface="Times New Roman" panose="02020603050405020304" pitchFamily="18" charset="0"/>
                <a:cs typeface="Times New Roman" panose="02020603050405020304" pitchFamily="18" charset="0"/>
              </a:rPr>
              <a:t>传感器只有三个引脚，分别为信号输出 </a:t>
            </a:r>
            <a:r>
              <a:rPr lang="en-US" altLang="zh-CN" b="0" dirty="0">
                <a:latin typeface="Times New Roman" panose="02020603050405020304" pitchFamily="18" charset="0"/>
                <a:cs typeface="Times New Roman" panose="02020603050405020304" pitchFamily="18" charset="0"/>
              </a:rPr>
              <a:t>S </a:t>
            </a:r>
            <a:r>
              <a:rPr lang="zh-CN" altLang="en-US" b="0" dirty="0">
                <a:latin typeface="Times New Roman" panose="02020603050405020304" pitchFamily="18" charset="0"/>
                <a:cs typeface="Times New Roman" panose="02020603050405020304" pitchFamily="18" charset="0"/>
              </a:rPr>
              <a:t>脚 、电源正极 </a:t>
            </a:r>
            <a:r>
              <a:rPr lang="en-US" altLang="zh-CN" b="0" dirty="0">
                <a:latin typeface="Times New Roman" panose="02020603050405020304" pitchFamily="18" charset="0"/>
                <a:cs typeface="Times New Roman" panose="02020603050405020304" pitchFamily="18" charset="0"/>
              </a:rPr>
              <a:t>VCC </a:t>
            </a:r>
            <a:r>
              <a:rPr lang="zh-CN" altLang="en-US" b="0" dirty="0">
                <a:latin typeface="Times New Roman" panose="02020603050405020304" pitchFamily="18" charset="0"/>
                <a:cs typeface="Times New Roman" panose="02020603050405020304" pitchFamily="18" charset="0"/>
              </a:rPr>
              <a:t>以及电源负极 </a:t>
            </a:r>
            <a:r>
              <a:rPr lang="en-US" altLang="zh-CN" b="0" dirty="0">
                <a:latin typeface="Times New Roman" panose="02020603050405020304" pitchFamily="18" charset="0"/>
                <a:cs typeface="Times New Roman" panose="02020603050405020304" pitchFamily="18" charset="0"/>
              </a:rPr>
              <a:t>GND</a:t>
            </a:r>
            <a:r>
              <a:rPr lang="zh-CN" altLang="en-US" b="0" dirty="0">
                <a:latin typeface="Times New Roman" panose="02020603050405020304" pitchFamily="18" charset="0"/>
                <a:cs typeface="Times New Roman" panose="02020603050405020304" pitchFamily="18" charset="0"/>
              </a:rPr>
              <a:t>，供电电压为 </a:t>
            </a:r>
            <a:r>
              <a:rPr lang="en-US" altLang="zh-CN" b="0" dirty="0">
                <a:latin typeface="Times New Roman" panose="02020603050405020304" pitchFamily="18" charset="0"/>
                <a:cs typeface="Times New Roman" panose="02020603050405020304" pitchFamily="18" charset="0"/>
              </a:rPr>
              <a:t>3.3V - 5V</a:t>
            </a:r>
            <a:r>
              <a:rPr lang="zh-CN" altLang="en-US" b="0" dirty="0">
                <a:latin typeface="Times New Roman" panose="02020603050405020304" pitchFamily="18" charset="0"/>
                <a:cs typeface="Times New Roman" panose="02020603050405020304" pitchFamily="18" charset="0"/>
              </a:rPr>
              <a:t>，可通过杜邦线与开发板连接。上电后， 传感器会不断从 </a:t>
            </a:r>
            <a:r>
              <a:rPr lang="en-US" altLang="zh-CN" b="0" dirty="0">
                <a:latin typeface="Times New Roman" panose="02020603050405020304" pitchFamily="18" charset="0"/>
                <a:cs typeface="Times New Roman" panose="02020603050405020304" pitchFamily="18" charset="0"/>
              </a:rPr>
              <a:t>S </a:t>
            </a:r>
            <a:r>
              <a:rPr lang="zh-CN" altLang="en-US" b="0" dirty="0">
                <a:latin typeface="Times New Roman" panose="02020603050405020304" pitchFamily="18" charset="0"/>
                <a:cs typeface="Times New Roman" panose="02020603050405020304" pitchFamily="18" charset="0"/>
              </a:rPr>
              <a:t>脚输出采集到的电压模拟值。</a:t>
            </a:r>
            <a:endParaRPr lang="zh-CN" altLang="en-US" dirty="0">
              <a:latin typeface="Times New Roman" panose="02020603050405020304" pitchFamily="18" charset="0"/>
              <a:cs typeface="Times New Roman" panose="02020603050405020304" pitchFamily="18" charset="0"/>
            </a:endParaRPr>
          </a:p>
        </p:txBody>
      </p:sp>
      <p:sp>
        <p:nvSpPr>
          <p:cNvPr id="4" name="灯片编号占位符 3"/>
          <p:cNvSpPr>
            <a:spLocks noGrp="1"/>
          </p:cNvSpPr>
          <p:nvPr>
            <p:ph type="sldNum" sz="quarter" idx="10"/>
          </p:nvPr>
        </p:nvSpPr>
        <p:spPr/>
        <p:txBody>
          <a:bodyPr/>
          <a:lstStyle/>
          <a:p>
            <a:pPr>
              <a:defRPr/>
            </a:pPr>
            <a:fld id="{394D6966-025B-437C-861E-9A0F05B7C3A5}" type="slidenum">
              <a:rPr lang="en-US" altLang="zh-CN" smtClean="0"/>
              <a:pPr>
                <a:defRPr/>
              </a:pPr>
              <a:t>4</a:t>
            </a:fld>
            <a:endParaRPr lang="en-US" altLang="zh-CN"/>
          </a:p>
        </p:txBody>
      </p:sp>
      <p:pic>
        <p:nvPicPr>
          <p:cNvPr id="5" name="图片 4"/>
          <p:cNvPicPr>
            <a:picLocks noChangeAspect="1"/>
          </p:cNvPicPr>
          <p:nvPr/>
        </p:nvPicPr>
        <p:blipFill>
          <a:blip r:embed="rId2"/>
          <a:stretch>
            <a:fillRect/>
          </a:stretch>
        </p:blipFill>
        <p:spPr>
          <a:xfrm>
            <a:off x="2516609" y="3003798"/>
            <a:ext cx="4110782" cy="2302316"/>
          </a:xfrm>
          <a:prstGeom prst="rect">
            <a:avLst/>
          </a:prstGeom>
        </p:spPr>
      </p:pic>
    </p:spTree>
    <p:extLst>
      <p:ext uri="{BB962C8B-B14F-4D97-AF65-F5344CB8AC3E}">
        <p14:creationId xmlns:p14="http://schemas.microsoft.com/office/powerpoint/2010/main" val="9930925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标题 1"/>
          <p:cNvSpPr>
            <a:spLocks noGrp="1"/>
          </p:cNvSpPr>
          <p:nvPr>
            <p:ph type="title"/>
          </p:nvPr>
        </p:nvSpPr>
        <p:spPr/>
        <p:txBody>
          <a:bodyPr/>
          <a:lstStyle/>
          <a:p>
            <a:r>
              <a:rPr lang="zh-CN" altLang="en-US" dirty="0" smtClean="0"/>
              <a:t>心率传感器</a:t>
            </a:r>
          </a:p>
        </p:txBody>
      </p:sp>
      <p:sp>
        <p:nvSpPr>
          <p:cNvPr id="9219" name="内容占位符 2"/>
          <p:cNvSpPr>
            <a:spLocks noGrp="1"/>
          </p:cNvSpPr>
          <p:nvPr>
            <p:ph idx="1"/>
          </p:nvPr>
        </p:nvSpPr>
        <p:spPr>
          <a:xfrm>
            <a:off x="441776" y="1167594"/>
            <a:ext cx="4153594" cy="2911078"/>
          </a:xfrm>
        </p:spPr>
        <p:txBody>
          <a:bodyPr/>
          <a:lstStyle/>
          <a:p>
            <a:r>
              <a:rPr lang="zh-CN" altLang="en-US" sz="2000" b="1" dirty="0" smtClean="0">
                <a:latin typeface="Times New Roman" panose="02020603050405020304" pitchFamily="18" charset="0"/>
                <a:ea typeface="宋体" panose="02010600030101010101" pitchFamily="2" charset="-122"/>
                <a:cs typeface="Times New Roman" panose="02020603050405020304" pitchFamily="18" charset="0"/>
              </a:rPr>
              <a:t>红框中</a:t>
            </a:r>
            <a:r>
              <a:rPr lang="en-US" altLang="zh-CN" sz="2000" b="1" dirty="0" smtClean="0">
                <a:latin typeface="Times New Roman" panose="02020603050405020304" pitchFamily="18" charset="0"/>
                <a:ea typeface="宋体" panose="02010600030101010101" pitchFamily="2" charset="-122"/>
                <a:cs typeface="Times New Roman" panose="02020603050405020304" pitchFamily="18" charset="0"/>
              </a:rPr>
              <a:t>3</a:t>
            </a:r>
            <a:r>
              <a:rPr lang="zh-CN" altLang="en-US" sz="2000" b="1" dirty="0" smtClean="0">
                <a:latin typeface="Times New Roman" panose="02020603050405020304" pitchFamily="18" charset="0"/>
                <a:ea typeface="宋体" panose="02010600030101010101" pitchFamily="2" charset="-122"/>
                <a:cs typeface="Times New Roman" panose="02020603050405020304" pitchFamily="18" charset="0"/>
              </a:rPr>
              <a:t>根线，标有</a:t>
            </a:r>
            <a:r>
              <a:rPr lang="en-US" altLang="zh-CN" sz="2000" b="1" dirty="0" smtClean="0">
                <a:latin typeface="Times New Roman" panose="02020603050405020304" pitchFamily="18" charset="0"/>
                <a:ea typeface="宋体" panose="02010600030101010101" pitchFamily="2" charset="-122"/>
                <a:cs typeface="Times New Roman" panose="02020603050405020304" pitchFamily="18" charset="0"/>
              </a:rPr>
              <a:t>S</a:t>
            </a:r>
            <a:r>
              <a:rPr lang="zh-CN" altLang="en-US" sz="2000" b="1" dirty="0" smtClean="0">
                <a:latin typeface="Times New Roman" panose="02020603050405020304" pitchFamily="18" charset="0"/>
                <a:ea typeface="宋体" panose="02010600030101010101" pitchFamily="2" charset="-122"/>
                <a:cs typeface="Times New Roman" panose="02020603050405020304" pitchFamily="18" charset="0"/>
              </a:rPr>
              <a:t>的为模拟信号输出线</a:t>
            </a:r>
            <a:r>
              <a:rPr lang="en-US" altLang="zh-CN" sz="2000" b="1" dirty="0" smtClean="0">
                <a:latin typeface="Times New Roman" panose="02020603050405020304" pitchFamily="18" charset="0"/>
                <a:ea typeface="宋体" panose="02010600030101010101" pitchFamily="2" charset="-122"/>
                <a:cs typeface="Times New Roman" panose="02020603050405020304" pitchFamily="18" charset="0"/>
              </a:rPr>
              <a:t>(</a:t>
            </a:r>
            <a:r>
              <a:rPr lang="zh-CN" altLang="en-US" sz="2000" b="1" dirty="0" smtClean="0">
                <a:latin typeface="Times New Roman" panose="02020603050405020304" pitchFamily="18" charset="0"/>
                <a:ea typeface="宋体" panose="02010600030101010101" pitchFamily="2" charset="-122"/>
                <a:cs typeface="Times New Roman" panose="02020603050405020304" pitchFamily="18" charset="0"/>
              </a:rPr>
              <a:t>最左边</a:t>
            </a:r>
            <a:r>
              <a:rPr lang="en-US" altLang="zh-CN" sz="2000" b="1" dirty="0" smtClean="0">
                <a:latin typeface="Times New Roman" panose="02020603050405020304" pitchFamily="18" charset="0"/>
                <a:ea typeface="宋体" panose="02010600030101010101" pitchFamily="2" charset="-122"/>
                <a:cs typeface="Times New Roman" panose="02020603050405020304" pitchFamily="18" charset="0"/>
              </a:rPr>
              <a:t>) ;</a:t>
            </a:r>
            <a:r>
              <a:rPr lang="zh-CN" altLang="en-US" sz="2000" b="1" dirty="0" smtClean="0">
                <a:latin typeface="Times New Roman" panose="02020603050405020304" pitchFamily="18" charset="0"/>
                <a:ea typeface="宋体" panose="02010600030101010101" pitchFamily="2" charset="-122"/>
                <a:cs typeface="Times New Roman" panose="02020603050405020304" pitchFamily="18" charset="0"/>
              </a:rPr>
              <a:t>标有</a:t>
            </a:r>
            <a:r>
              <a:rPr lang="en-US" altLang="zh-CN" sz="2000" b="1" dirty="0" smtClean="0">
                <a:latin typeface="Times New Roman" panose="02020603050405020304" pitchFamily="18" charset="0"/>
                <a:ea typeface="宋体" panose="02010600030101010101" pitchFamily="2" charset="-122"/>
                <a:cs typeface="Times New Roman" panose="02020603050405020304" pitchFamily="18" charset="0"/>
              </a:rPr>
              <a:t>+</a:t>
            </a:r>
            <a:r>
              <a:rPr lang="zh-CN" altLang="en-US" sz="2000" b="1" dirty="0" smtClean="0">
                <a:latin typeface="Times New Roman" panose="02020603050405020304" pitchFamily="18" charset="0"/>
                <a:ea typeface="宋体" panose="02010600030101010101" pitchFamily="2" charset="-122"/>
                <a:cs typeface="Times New Roman" panose="02020603050405020304" pitchFamily="18" charset="0"/>
              </a:rPr>
              <a:t>的为电源输入线</a:t>
            </a:r>
            <a:r>
              <a:rPr lang="en-US" altLang="zh-CN" sz="2000" b="1" dirty="0" smtClean="0">
                <a:latin typeface="Times New Roman" panose="02020603050405020304" pitchFamily="18" charset="0"/>
                <a:ea typeface="宋体" panose="02010600030101010101" pitchFamily="2" charset="-122"/>
                <a:cs typeface="Times New Roman" panose="02020603050405020304" pitchFamily="18" charset="0"/>
              </a:rPr>
              <a:t>(</a:t>
            </a:r>
            <a:r>
              <a:rPr lang="zh-CN" altLang="en-US" sz="2000" b="1" dirty="0" smtClean="0">
                <a:latin typeface="Times New Roman" panose="02020603050405020304" pitchFamily="18" charset="0"/>
                <a:ea typeface="宋体" panose="02010600030101010101" pitchFamily="2" charset="-122"/>
                <a:cs typeface="Times New Roman" panose="02020603050405020304" pitchFamily="18" charset="0"/>
              </a:rPr>
              <a:t>中间</a:t>
            </a:r>
            <a:r>
              <a:rPr lang="en-US" altLang="zh-CN" sz="2000" b="1" dirty="0" smtClean="0">
                <a:latin typeface="Times New Roman" panose="02020603050405020304" pitchFamily="18" charset="0"/>
                <a:ea typeface="宋体" panose="02010600030101010101" pitchFamily="2" charset="-122"/>
                <a:cs typeface="Times New Roman" panose="02020603050405020304" pitchFamily="18" charset="0"/>
              </a:rPr>
              <a:t>) ;</a:t>
            </a:r>
            <a:r>
              <a:rPr lang="zh-CN" altLang="en-US" sz="2000" b="1" dirty="0" smtClean="0">
                <a:latin typeface="Times New Roman" panose="02020603050405020304" pitchFamily="18" charset="0"/>
                <a:ea typeface="宋体" panose="02010600030101010101" pitchFamily="2" charset="-122"/>
                <a:cs typeface="Times New Roman" panose="02020603050405020304" pitchFamily="18" charset="0"/>
              </a:rPr>
              <a:t>标有</a:t>
            </a:r>
            <a:r>
              <a:rPr lang="en-US" altLang="zh-CN" sz="2000" b="1" dirty="0" smtClean="0">
                <a:latin typeface="Times New Roman" panose="02020603050405020304" pitchFamily="18" charset="0"/>
                <a:ea typeface="宋体" panose="02010600030101010101" pitchFamily="2" charset="-122"/>
                <a:cs typeface="Times New Roman" panose="02020603050405020304" pitchFamily="18" charset="0"/>
              </a:rPr>
              <a:t>-</a:t>
            </a:r>
            <a:r>
              <a:rPr lang="zh-CN" altLang="en-US" sz="2000" b="1" dirty="0" smtClean="0">
                <a:latin typeface="Times New Roman" panose="02020603050405020304" pitchFamily="18" charset="0"/>
                <a:ea typeface="宋体" panose="02010600030101010101" pitchFamily="2" charset="-122"/>
                <a:cs typeface="Times New Roman" panose="02020603050405020304" pitchFamily="18" charset="0"/>
              </a:rPr>
              <a:t>的为地线</a:t>
            </a:r>
            <a:r>
              <a:rPr lang="en-US" altLang="zh-CN" sz="2000" b="1" dirty="0" smtClean="0">
                <a:latin typeface="Times New Roman" panose="02020603050405020304" pitchFamily="18" charset="0"/>
                <a:ea typeface="宋体" panose="02010600030101010101" pitchFamily="2" charset="-122"/>
                <a:cs typeface="Times New Roman" panose="02020603050405020304" pitchFamily="18" charset="0"/>
              </a:rPr>
              <a:t>(</a:t>
            </a:r>
            <a:r>
              <a:rPr lang="zh-CN" altLang="en-US" sz="2000" b="1" dirty="0" smtClean="0">
                <a:latin typeface="Times New Roman" panose="02020603050405020304" pitchFamily="18" charset="0"/>
                <a:ea typeface="宋体" panose="02010600030101010101" pitchFamily="2" charset="-122"/>
                <a:cs typeface="Times New Roman" panose="02020603050405020304" pitchFamily="18" charset="0"/>
              </a:rPr>
              <a:t>最右边</a:t>
            </a:r>
            <a:r>
              <a:rPr lang="en-US" altLang="zh-CN" sz="2000" b="1" dirty="0" smtClean="0">
                <a:latin typeface="Times New Roman" panose="02020603050405020304" pitchFamily="18" charset="0"/>
                <a:ea typeface="宋体" panose="02010600030101010101" pitchFamily="2" charset="-122"/>
                <a:cs typeface="Times New Roman" panose="02020603050405020304" pitchFamily="18" charset="0"/>
              </a:rPr>
              <a:t>)</a:t>
            </a:r>
            <a:r>
              <a:rPr lang="zh-CN" altLang="en-US" sz="2000" b="1" dirty="0" smtClean="0">
                <a:latin typeface="Times New Roman" panose="02020603050405020304" pitchFamily="18" charset="0"/>
                <a:ea typeface="宋体" panose="02010600030101010101" pitchFamily="2" charset="-122"/>
                <a:cs typeface="Times New Roman" panose="02020603050405020304" pitchFamily="18" charset="0"/>
              </a:rPr>
              <a:t>。</a:t>
            </a:r>
            <a:endParaRPr lang="en-US" altLang="zh-CN" sz="2000" b="1" dirty="0" smtClean="0">
              <a:latin typeface="Times New Roman" panose="02020603050405020304" pitchFamily="18" charset="0"/>
              <a:ea typeface="宋体" panose="02010600030101010101" pitchFamily="2" charset="-122"/>
              <a:cs typeface="Times New Roman" panose="02020603050405020304" pitchFamily="18" charset="0"/>
            </a:endParaRPr>
          </a:p>
          <a:p>
            <a:r>
              <a:rPr lang="zh-CN" altLang="en-US" sz="2000" b="1" dirty="0" smtClean="0">
                <a:latin typeface="Times New Roman" panose="02020603050405020304" pitchFamily="18" charset="0"/>
                <a:ea typeface="宋体" panose="02010600030101010101" pitchFamily="2" charset="-122"/>
                <a:cs typeface="Times New Roman" panose="02020603050405020304" pitchFamily="18" charset="0"/>
              </a:rPr>
              <a:t>即</a:t>
            </a:r>
            <a:endParaRPr lang="en-US" altLang="zh-CN" sz="2000" b="1" dirty="0" smtClean="0">
              <a:latin typeface="Times New Roman" panose="02020603050405020304" pitchFamily="18" charset="0"/>
              <a:ea typeface="宋体" panose="02010600030101010101" pitchFamily="2" charset="-122"/>
              <a:cs typeface="Times New Roman" panose="02020603050405020304" pitchFamily="18" charset="0"/>
            </a:endParaRPr>
          </a:p>
          <a:p>
            <a:r>
              <a:rPr lang="en-US" altLang="zh-CN" sz="2000" b="1" dirty="0" smtClean="0">
                <a:solidFill>
                  <a:srgbClr val="FF0000"/>
                </a:solidFill>
                <a:latin typeface="Times New Roman" panose="02020603050405020304" pitchFamily="18" charset="0"/>
                <a:ea typeface="宋体" panose="02010600030101010101" pitchFamily="2" charset="-122"/>
                <a:cs typeface="Times New Roman" panose="02020603050405020304" pitchFamily="18" charset="0"/>
              </a:rPr>
              <a:t>s→</a:t>
            </a:r>
            <a:r>
              <a:rPr lang="zh-CN" altLang="en-US" sz="2000" b="1" dirty="0" smtClean="0">
                <a:solidFill>
                  <a:srgbClr val="FF0000"/>
                </a:solidFill>
                <a:latin typeface="Times New Roman" panose="02020603050405020304" pitchFamily="18" charset="0"/>
                <a:ea typeface="宋体" panose="02010600030101010101" pitchFamily="2" charset="-122"/>
                <a:cs typeface="Times New Roman" panose="02020603050405020304" pitchFamily="18" charset="0"/>
              </a:rPr>
              <a:t>脉搏信号输出</a:t>
            </a:r>
            <a:r>
              <a:rPr lang="en-US" altLang="zh-CN" sz="2000" b="1" dirty="0" smtClean="0">
                <a:solidFill>
                  <a:srgbClr val="FF0000"/>
                </a:solidFill>
                <a:latin typeface="Times New Roman" panose="02020603050405020304" pitchFamily="18" charset="0"/>
                <a:ea typeface="宋体" panose="02010600030101010101" pitchFamily="2" charset="-122"/>
                <a:cs typeface="Times New Roman" panose="02020603050405020304" pitchFamily="18" charset="0"/>
              </a:rPr>
              <a:t>(</a:t>
            </a:r>
            <a:r>
              <a:rPr lang="zh-CN" altLang="en-US" sz="2000" b="1" dirty="0" smtClean="0">
                <a:solidFill>
                  <a:srgbClr val="FF0000"/>
                </a:solidFill>
                <a:latin typeface="Times New Roman" panose="02020603050405020304" pitchFamily="18" charset="0"/>
                <a:ea typeface="宋体" panose="02010600030101010101" pitchFamily="2" charset="-122"/>
                <a:cs typeface="Times New Roman" panose="02020603050405020304" pitchFamily="18" charset="0"/>
              </a:rPr>
              <a:t>要接单片机</a:t>
            </a:r>
            <a:r>
              <a:rPr lang="en-US" altLang="zh-CN" sz="2000" b="1" dirty="0" smtClean="0">
                <a:solidFill>
                  <a:srgbClr val="FF0000"/>
                </a:solidFill>
                <a:latin typeface="Times New Roman" panose="02020603050405020304" pitchFamily="18" charset="0"/>
                <a:ea typeface="宋体" panose="02010600030101010101" pitchFamily="2" charset="-122"/>
                <a:cs typeface="Times New Roman" panose="02020603050405020304" pitchFamily="18" charset="0"/>
              </a:rPr>
              <a:t>AD</a:t>
            </a:r>
            <a:r>
              <a:rPr lang="zh-CN" altLang="en-US" sz="2000" b="1" dirty="0" smtClean="0">
                <a:solidFill>
                  <a:srgbClr val="FF0000"/>
                </a:solidFill>
                <a:latin typeface="Times New Roman" panose="02020603050405020304" pitchFamily="18" charset="0"/>
                <a:ea typeface="宋体" panose="02010600030101010101" pitchFamily="2" charset="-122"/>
                <a:cs typeface="Times New Roman" panose="02020603050405020304" pitchFamily="18" charset="0"/>
              </a:rPr>
              <a:t>接口</a:t>
            </a:r>
            <a:r>
              <a:rPr lang="en-US" altLang="zh-CN" sz="2000" b="1" dirty="0" smtClean="0">
                <a:solidFill>
                  <a:srgbClr val="FF0000"/>
                </a:solidFill>
                <a:latin typeface="Times New Roman" panose="02020603050405020304" pitchFamily="18" charset="0"/>
                <a:ea typeface="宋体" panose="02010600030101010101" pitchFamily="2" charset="-122"/>
                <a:cs typeface="Times New Roman" panose="02020603050405020304" pitchFamily="18" charset="0"/>
              </a:rPr>
              <a:t>)</a:t>
            </a:r>
          </a:p>
          <a:p>
            <a:r>
              <a:rPr lang="zh-CN" altLang="en-US" sz="2000" b="1" dirty="0" smtClean="0">
                <a:solidFill>
                  <a:srgbClr val="FF0000"/>
                </a:solidFill>
                <a:latin typeface="Times New Roman" panose="02020603050405020304" pitchFamily="18" charset="0"/>
                <a:ea typeface="宋体" panose="02010600030101010101" pitchFamily="2" charset="-122"/>
                <a:cs typeface="Times New Roman" panose="02020603050405020304" pitchFamily="18" charset="0"/>
              </a:rPr>
              <a:t> </a:t>
            </a:r>
            <a:r>
              <a:rPr lang="en-US" altLang="zh-CN" sz="2000" b="1" dirty="0" smtClean="0">
                <a:solidFill>
                  <a:srgbClr val="FF0000"/>
                </a:solidFill>
                <a:latin typeface="Times New Roman" panose="02020603050405020304" pitchFamily="18" charset="0"/>
                <a:ea typeface="宋体" panose="02010600030101010101" pitchFamily="2" charset="-122"/>
                <a:cs typeface="Times New Roman" panose="02020603050405020304" pitchFamily="18" charset="0"/>
              </a:rPr>
              <a:t>+→5v(</a:t>
            </a:r>
            <a:r>
              <a:rPr lang="zh-CN" altLang="en-US" sz="2000" b="1" dirty="0" smtClean="0">
                <a:solidFill>
                  <a:srgbClr val="FF0000"/>
                </a:solidFill>
                <a:latin typeface="Times New Roman" panose="02020603050405020304" pitchFamily="18" charset="0"/>
                <a:ea typeface="宋体" panose="02010600030101010101" pitchFamily="2" charset="-122"/>
                <a:cs typeface="Times New Roman" panose="02020603050405020304" pitchFamily="18" charset="0"/>
              </a:rPr>
              <a:t>或</a:t>
            </a:r>
            <a:r>
              <a:rPr lang="en-US" altLang="zh-CN" sz="2000" b="1" dirty="0" smtClean="0">
                <a:solidFill>
                  <a:srgbClr val="FF0000"/>
                </a:solidFill>
                <a:latin typeface="Times New Roman" panose="02020603050405020304" pitchFamily="18" charset="0"/>
                <a:ea typeface="宋体" panose="02010600030101010101" pitchFamily="2" charset="-122"/>
                <a:cs typeface="Times New Roman" panose="02020603050405020304" pitchFamily="18" charset="0"/>
              </a:rPr>
              <a:t>3. 3v)</a:t>
            </a:r>
            <a:r>
              <a:rPr lang="zh-CN" altLang="en-US" sz="2000" b="1" dirty="0" smtClean="0">
                <a:solidFill>
                  <a:srgbClr val="FF0000"/>
                </a:solidFill>
                <a:latin typeface="Times New Roman" panose="02020603050405020304" pitchFamily="18" charset="0"/>
                <a:ea typeface="宋体" panose="02010600030101010101" pitchFamily="2" charset="-122"/>
                <a:cs typeface="Times New Roman" panose="02020603050405020304" pitchFamily="18" charset="0"/>
              </a:rPr>
              <a:t>电源输入</a:t>
            </a:r>
            <a:endParaRPr lang="en-US" altLang="zh-CN" sz="2000" b="1" dirty="0" smtClean="0">
              <a:solidFill>
                <a:srgbClr val="FF0000"/>
              </a:solidFill>
              <a:latin typeface="Times New Roman" panose="02020603050405020304" pitchFamily="18" charset="0"/>
              <a:ea typeface="宋体" panose="02010600030101010101" pitchFamily="2" charset="-122"/>
              <a:cs typeface="Times New Roman" panose="02020603050405020304" pitchFamily="18" charset="0"/>
            </a:endParaRPr>
          </a:p>
          <a:p>
            <a:r>
              <a:rPr lang="en-US" altLang="zh-CN" sz="2000" b="1" dirty="0" smtClean="0">
                <a:solidFill>
                  <a:srgbClr val="FF0000"/>
                </a:solidFill>
                <a:latin typeface="Times New Roman" panose="02020603050405020304" pitchFamily="18" charset="0"/>
                <a:ea typeface="宋体" panose="02010600030101010101" pitchFamily="2" charset="-122"/>
                <a:cs typeface="Times New Roman" panose="02020603050405020304" pitchFamily="18" charset="0"/>
              </a:rPr>
              <a:t>- → GND</a:t>
            </a:r>
            <a:r>
              <a:rPr lang="zh-CN" altLang="en-US" sz="2000" b="1" dirty="0" smtClean="0">
                <a:solidFill>
                  <a:srgbClr val="FF0000"/>
                </a:solidFill>
                <a:latin typeface="Times New Roman" panose="02020603050405020304" pitchFamily="18" charset="0"/>
                <a:ea typeface="宋体" panose="02010600030101010101" pitchFamily="2" charset="-122"/>
                <a:cs typeface="Times New Roman" panose="02020603050405020304" pitchFamily="18" charset="0"/>
              </a:rPr>
              <a:t>地</a:t>
            </a:r>
          </a:p>
        </p:txBody>
      </p:sp>
      <p:pic>
        <p:nvPicPr>
          <p:cNvPr id="9220" name="图片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076056" y="1333090"/>
            <a:ext cx="2743200" cy="2580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2299492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工作原理：光电容积法</a:t>
            </a:r>
            <a:r>
              <a:rPr lang="zh-CN" altLang="en-US" dirty="0" smtClean="0"/>
              <a:t>原理</a:t>
            </a:r>
            <a:endParaRPr lang="zh-CN" altLang="en-US" dirty="0"/>
          </a:p>
        </p:txBody>
      </p:sp>
      <p:sp>
        <p:nvSpPr>
          <p:cNvPr id="3" name="内容占位符 2"/>
          <p:cNvSpPr>
            <a:spLocks noGrp="1"/>
          </p:cNvSpPr>
          <p:nvPr>
            <p:ph idx="1"/>
          </p:nvPr>
        </p:nvSpPr>
        <p:spPr/>
        <p:txBody>
          <a:bodyPr/>
          <a:lstStyle/>
          <a:p>
            <a:r>
              <a:rPr lang="zh-CN" altLang="en-US" dirty="0">
                <a:latin typeface="Times New Roman" panose="02020603050405020304" pitchFamily="18" charset="0"/>
                <a:cs typeface="Times New Roman" panose="02020603050405020304" pitchFamily="18" charset="0"/>
              </a:rPr>
              <a:t>光电容积法的基本原理是利用人体组织在血管搏动时造成透光率不同来进行脉搏测量的。光源一般采用对动脉血有选择性的特定波长的发光二极管（</a:t>
            </a:r>
            <a:r>
              <a:rPr lang="en-US" altLang="zh-CN" dirty="0">
                <a:latin typeface="Times New Roman" panose="02020603050405020304" pitchFamily="18" charset="0"/>
                <a:cs typeface="Times New Roman" panose="02020603050405020304" pitchFamily="18" charset="0"/>
              </a:rPr>
              <a:t>515nm</a:t>
            </a:r>
            <a:r>
              <a:rPr lang="zh-CN" altLang="en-US" dirty="0">
                <a:latin typeface="Times New Roman" panose="02020603050405020304" pitchFamily="18" charset="0"/>
                <a:cs typeface="Times New Roman" panose="02020603050405020304" pitchFamily="18" charset="0"/>
              </a:rPr>
              <a:t>的绿光）。当光束透过人体外周血管，由于动脉搏动充血容积变化导致这束光的透过光率发生改变，此时由光电变换器接收人体组织反射的光线，转变为电信号并将其放大和输出。由于脉搏是随心脏的搏动而周期性变化的信号，动脉血管容积也周期性变化，因此光电变换器的电信号变化周期就是脉搏率</a:t>
            </a:r>
            <a:r>
              <a:rPr lang="zh-CN" altLang="en-US" dirty="0" smtClean="0">
                <a:latin typeface="Times New Roman" panose="02020603050405020304" pitchFamily="18" charset="0"/>
                <a:cs typeface="Times New Roman" panose="02020603050405020304" pitchFamily="18" charset="0"/>
              </a:rPr>
              <a:t>。</a:t>
            </a:r>
            <a:endParaRPr lang="zh-CN" altLang="en-US" dirty="0">
              <a:latin typeface="Times New Roman" panose="02020603050405020304" pitchFamily="18" charset="0"/>
              <a:cs typeface="Times New Roman" panose="02020603050405020304" pitchFamily="18" charset="0"/>
            </a:endParaRPr>
          </a:p>
        </p:txBody>
      </p:sp>
      <p:sp>
        <p:nvSpPr>
          <p:cNvPr id="4" name="灯片编号占位符 3"/>
          <p:cNvSpPr>
            <a:spLocks noGrp="1"/>
          </p:cNvSpPr>
          <p:nvPr>
            <p:ph type="sldNum" sz="quarter" idx="10"/>
          </p:nvPr>
        </p:nvSpPr>
        <p:spPr/>
        <p:txBody>
          <a:bodyPr/>
          <a:lstStyle/>
          <a:p>
            <a:pPr>
              <a:defRPr/>
            </a:pPr>
            <a:fld id="{394D6966-025B-437C-861E-9A0F05B7C3A5}" type="slidenum">
              <a:rPr lang="en-US" altLang="zh-CN" smtClean="0"/>
              <a:pPr>
                <a:defRPr/>
              </a:pPr>
              <a:t>6</a:t>
            </a:fld>
            <a:endParaRPr lang="en-US" altLang="zh-CN"/>
          </a:p>
        </p:txBody>
      </p:sp>
      <p:sp>
        <p:nvSpPr>
          <p:cNvPr id="5" name="圆角矩形 4"/>
          <p:cNvSpPr/>
          <p:nvPr/>
        </p:nvSpPr>
        <p:spPr bwMode="auto">
          <a:xfrm>
            <a:off x="649578" y="3508027"/>
            <a:ext cx="1018456" cy="288032"/>
          </a:xfrm>
          <a:prstGeom prst="round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717550" rtl="0" eaLnBrk="1" fontAlgn="base" latinLnBrk="0" hangingPunct="1">
              <a:lnSpc>
                <a:spcPct val="100000"/>
              </a:lnSpc>
              <a:spcBef>
                <a:spcPct val="0"/>
              </a:spcBef>
              <a:spcAft>
                <a:spcPct val="0"/>
              </a:spcAft>
              <a:buClrTx/>
              <a:buSzTx/>
              <a:buFontTx/>
              <a:buNone/>
              <a:tabLst/>
            </a:pPr>
            <a:r>
              <a:rPr kumimoji="1" lang="zh-CN" altLang="en-US" sz="1200" b="1" i="0" u="none" strike="noStrike" cap="none" normalizeH="0" baseline="0" dirty="0" smtClean="0">
                <a:ln>
                  <a:noFill/>
                </a:ln>
                <a:solidFill>
                  <a:schemeClr val="tx1"/>
                </a:solidFill>
                <a:effectLst/>
                <a:latin typeface="Times New Roman" pitchFamily="18" charset="0"/>
                <a:ea typeface="宋体" pitchFamily="2" charset="-122"/>
              </a:rPr>
              <a:t>绿光</a:t>
            </a:r>
            <a:r>
              <a:rPr kumimoji="1" lang="en-US" altLang="zh-CN" sz="1200" b="1" i="0" u="none" strike="noStrike" cap="none" normalizeH="0" baseline="0" dirty="0" smtClean="0">
                <a:ln>
                  <a:noFill/>
                </a:ln>
                <a:solidFill>
                  <a:schemeClr val="tx1"/>
                </a:solidFill>
                <a:effectLst/>
                <a:latin typeface="Times New Roman" pitchFamily="18" charset="0"/>
                <a:ea typeface="宋体" pitchFamily="2" charset="-122"/>
              </a:rPr>
              <a:t>LED</a:t>
            </a:r>
            <a:r>
              <a:rPr kumimoji="1" lang="zh-CN" altLang="en-US" sz="1200" b="1" i="0" u="none" strike="noStrike" cap="none" normalizeH="0" baseline="0" dirty="0" smtClean="0">
                <a:ln>
                  <a:noFill/>
                </a:ln>
                <a:solidFill>
                  <a:schemeClr val="tx1"/>
                </a:solidFill>
                <a:effectLst/>
                <a:latin typeface="Times New Roman" pitchFamily="18" charset="0"/>
                <a:ea typeface="宋体" pitchFamily="2" charset="-122"/>
              </a:rPr>
              <a:t>灯</a:t>
            </a:r>
          </a:p>
        </p:txBody>
      </p:sp>
      <p:sp>
        <p:nvSpPr>
          <p:cNvPr id="6" name="圆角矩形 5"/>
          <p:cNvSpPr/>
          <p:nvPr/>
        </p:nvSpPr>
        <p:spPr bwMode="auto">
          <a:xfrm>
            <a:off x="2363860" y="3508027"/>
            <a:ext cx="845570" cy="288032"/>
          </a:xfrm>
          <a:prstGeom prst="round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defTabSz="717550" eaLnBrk="1" hangingPunct="1"/>
            <a:r>
              <a:rPr lang="zh-CN" altLang="en-US" sz="1200" dirty="0"/>
              <a:t>光感受器</a:t>
            </a:r>
          </a:p>
        </p:txBody>
      </p:sp>
      <p:sp>
        <p:nvSpPr>
          <p:cNvPr id="7" name="圆角矩形 6"/>
          <p:cNvSpPr/>
          <p:nvPr/>
        </p:nvSpPr>
        <p:spPr bwMode="auto">
          <a:xfrm>
            <a:off x="3886682" y="3508027"/>
            <a:ext cx="845570" cy="288032"/>
          </a:xfrm>
          <a:prstGeom prst="round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defTabSz="717550" eaLnBrk="1" hangingPunct="1"/>
            <a:r>
              <a:rPr lang="zh-CN" altLang="en-US" sz="1200" dirty="0"/>
              <a:t>滤波电路</a:t>
            </a:r>
          </a:p>
        </p:txBody>
      </p:sp>
      <p:sp>
        <p:nvSpPr>
          <p:cNvPr id="8" name="圆角矩形 7"/>
          <p:cNvSpPr/>
          <p:nvPr/>
        </p:nvSpPr>
        <p:spPr bwMode="auto">
          <a:xfrm>
            <a:off x="5520462" y="3508027"/>
            <a:ext cx="946448" cy="288032"/>
          </a:xfrm>
          <a:prstGeom prst="round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defTabSz="717550" eaLnBrk="1" hangingPunct="1"/>
            <a:r>
              <a:rPr lang="zh-CN" altLang="en-US" sz="1200" dirty="0"/>
              <a:t>放大电路</a:t>
            </a:r>
          </a:p>
        </p:txBody>
      </p:sp>
      <p:sp>
        <p:nvSpPr>
          <p:cNvPr id="9" name="圆角矩形 8"/>
          <p:cNvSpPr/>
          <p:nvPr/>
        </p:nvSpPr>
        <p:spPr bwMode="auto">
          <a:xfrm>
            <a:off x="7162736" y="3508027"/>
            <a:ext cx="1297696" cy="288032"/>
          </a:xfrm>
          <a:prstGeom prst="round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defTabSz="717550" eaLnBrk="1" hangingPunct="1"/>
            <a:r>
              <a:rPr lang="zh-CN" altLang="en-US" sz="1200" dirty="0"/>
              <a:t>模拟电压信号</a:t>
            </a:r>
          </a:p>
        </p:txBody>
      </p:sp>
      <p:cxnSp>
        <p:nvCxnSpPr>
          <p:cNvPr id="11" name="直接箭头连接符 10"/>
          <p:cNvCxnSpPr/>
          <p:nvPr/>
        </p:nvCxnSpPr>
        <p:spPr bwMode="auto">
          <a:xfrm>
            <a:off x="1668034" y="3652043"/>
            <a:ext cx="695826" cy="0"/>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cxnSp>
        <p:nvCxnSpPr>
          <p:cNvPr id="13" name="直接箭头连接符 12"/>
          <p:cNvCxnSpPr/>
          <p:nvPr/>
        </p:nvCxnSpPr>
        <p:spPr bwMode="auto">
          <a:xfrm>
            <a:off x="3209430" y="3652043"/>
            <a:ext cx="677252" cy="0"/>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cxnSp>
        <p:nvCxnSpPr>
          <p:cNvPr id="15" name="直接箭头连接符 14"/>
          <p:cNvCxnSpPr/>
          <p:nvPr/>
        </p:nvCxnSpPr>
        <p:spPr bwMode="auto">
          <a:xfrm>
            <a:off x="4732252" y="3652043"/>
            <a:ext cx="788210" cy="0"/>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cxnSp>
        <p:nvCxnSpPr>
          <p:cNvPr id="17" name="直接箭头连接符 16"/>
          <p:cNvCxnSpPr/>
          <p:nvPr/>
        </p:nvCxnSpPr>
        <p:spPr bwMode="auto">
          <a:xfrm>
            <a:off x="6466910" y="3652043"/>
            <a:ext cx="695826" cy="0"/>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spTree>
    <p:extLst>
      <p:ext uri="{BB962C8B-B14F-4D97-AF65-F5344CB8AC3E}">
        <p14:creationId xmlns:p14="http://schemas.microsoft.com/office/powerpoint/2010/main" val="163128681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程序设计</a:t>
            </a:r>
            <a:endParaRPr lang="zh-CN" altLang="en-US" dirty="0"/>
          </a:p>
        </p:txBody>
      </p:sp>
      <p:sp>
        <p:nvSpPr>
          <p:cNvPr id="3" name="内容占位符 2"/>
          <p:cNvSpPr>
            <a:spLocks noGrp="1"/>
          </p:cNvSpPr>
          <p:nvPr>
            <p:ph idx="1"/>
          </p:nvPr>
        </p:nvSpPr>
        <p:spPr/>
        <p:txBody>
          <a:bodyPr/>
          <a:lstStyle/>
          <a:p>
            <a:r>
              <a:rPr lang="en-US" altLang="zh-CN" b="0" dirty="0">
                <a:latin typeface="Times New Roman" panose="02020603050405020304" pitchFamily="18" charset="0"/>
                <a:cs typeface="Times New Roman" panose="02020603050405020304" pitchFamily="18" charset="0"/>
              </a:rPr>
              <a:t>1.</a:t>
            </a:r>
            <a:r>
              <a:rPr lang="zh-CN" altLang="en-US" b="0" dirty="0">
                <a:latin typeface="Times New Roman" panose="02020603050405020304" pitchFamily="18" charset="0"/>
                <a:cs typeface="Times New Roman" panose="02020603050405020304" pitchFamily="18" charset="0"/>
              </a:rPr>
              <a:t>使用</a:t>
            </a:r>
            <a:r>
              <a:rPr lang="en-US" altLang="zh-CN" b="0" dirty="0">
                <a:latin typeface="Times New Roman" panose="02020603050405020304" pitchFamily="18" charset="0"/>
                <a:cs typeface="Times New Roman" panose="02020603050405020304" pitchFamily="18" charset="0"/>
              </a:rPr>
              <a:t>STM32F103C8T6</a:t>
            </a:r>
            <a:r>
              <a:rPr lang="zh-CN" altLang="en-US" b="0" dirty="0">
                <a:latin typeface="Times New Roman" panose="02020603050405020304" pitchFamily="18" charset="0"/>
                <a:cs typeface="Times New Roman" panose="02020603050405020304" pitchFamily="18" charset="0"/>
              </a:rPr>
              <a:t>读取</a:t>
            </a:r>
            <a:r>
              <a:rPr lang="en-US" altLang="zh-CN" b="0" dirty="0" err="1">
                <a:latin typeface="Times New Roman" panose="02020603050405020304" pitchFamily="18" charset="0"/>
                <a:cs typeface="Times New Roman" panose="02020603050405020304" pitchFamily="18" charset="0"/>
              </a:rPr>
              <a:t>PulseSensor</a:t>
            </a:r>
            <a:r>
              <a:rPr lang="zh-CN" altLang="en-US" b="0" dirty="0">
                <a:latin typeface="Times New Roman" panose="02020603050405020304" pitchFamily="18" charset="0"/>
                <a:cs typeface="Times New Roman" panose="02020603050405020304" pitchFamily="18" charset="0"/>
              </a:rPr>
              <a:t>心率传感器采集的数据</a:t>
            </a:r>
          </a:p>
          <a:p>
            <a:r>
              <a:rPr lang="en-US" altLang="zh-CN" b="0" dirty="0">
                <a:latin typeface="Times New Roman" panose="02020603050405020304" pitchFamily="18" charset="0"/>
                <a:cs typeface="Times New Roman" panose="02020603050405020304" pitchFamily="18" charset="0"/>
              </a:rPr>
              <a:t>2.</a:t>
            </a:r>
            <a:r>
              <a:rPr lang="zh-CN" altLang="en-US" b="0" dirty="0">
                <a:latin typeface="Times New Roman" panose="02020603050405020304" pitchFamily="18" charset="0"/>
                <a:cs typeface="Times New Roman" panose="02020603050405020304" pitchFamily="18" charset="0"/>
              </a:rPr>
              <a:t>将读取得到的温湿度数据同时在</a:t>
            </a:r>
            <a:r>
              <a:rPr lang="en-US" altLang="zh-CN" b="0" dirty="0">
                <a:latin typeface="Times New Roman" panose="02020603050405020304" pitchFamily="18" charset="0"/>
                <a:cs typeface="Times New Roman" panose="02020603050405020304" pitchFamily="18" charset="0"/>
              </a:rPr>
              <a:t>OLED</a:t>
            </a:r>
            <a:r>
              <a:rPr lang="zh-CN" altLang="en-US" b="0" dirty="0">
                <a:latin typeface="Times New Roman" panose="02020603050405020304" pitchFamily="18" charset="0"/>
                <a:cs typeface="Times New Roman" panose="02020603050405020304" pitchFamily="18" charset="0"/>
              </a:rPr>
              <a:t>上显示</a:t>
            </a:r>
          </a:p>
          <a:p>
            <a:endParaRPr lang="zh-CN" altLang="en-US" dirty="0">
              <a:latin typeface="Times New Roman" panose="02020603050405020304" pitchFamily="18" charset="0"/>
              <a:cs typeface="Times New Roman" panose="02020603050405020304" pitchFamily="18" charset="0"/>
            </a:endParaRPr>
          </a:p>
        </p:txBody>
      </p:sp>
      <p:sp>
        <p:nvSpPr>
          <p:cNvPr id="4" name="灯片编号占位符 3"/>
          <p:cNvSpPr>
            <a:spLocks noGrp="1"/>
          </p:cNvSpPr>
          <p:nvPr>
            <p:ph type="sldNum" sz="quarter" idx="10"/>
          </p:nvPr>
        </p:nvSpPr>
        <p:spPr/>
        <p:txBody>
          <a:bodyPr/>
          <a:lstStyle/>
          <a:p>
            <a:pPr>
              <a:defRPr/>
            </a:pPr>
            <a:fld id="{394D6966-025B-437C-861E-9A0F05B7C3A5}" type="slidenum">
              <a:rPr lang="en-US" altLang="zh-CN" smtClean="0"/>
              <a:pPr>
                <a:defRPr/>
              </a:pPr>
              <a:t>7</a:t>
            </a:fld>
            <a:endParaRPr lang="en-US" altLang="zh-CN"/>
          </a:p>
        </p:txBody>
      </p:sp>
      <p:pic>
        <p:nvPicPr>
          <p:cNvPr id="6" name="图片 5"/>
          <p:cNvPicPr>
            <a:picLocks noChangeAspect="1"/>
          </p:cNvPicPr>
          <p:nvPr/>
        </p:nvPicPr>
        <p:blipFill>
          <a:blip r:embed="rId2"/>
          <a:stretch>
            <a:fillRect/>
          </a:stretch>
        </p:blipFill>
        <p:spPr>
          <a:xfrm>
            <a:off x="1838325" y="2127251"/>
            <a:ext cx="5467350" cy="1743075"/>
          </a:xfrm>
          <a:prstGeom prst="rect">
            <a:avLst/>
          </a:prstGeom>
        </p:spPr>
      </p:pic>
    </p:spTree>
    <p:extLst>
      <p:ext uri="{BB962C8B-B14F-4D97-AF65-F5344CB8AC3E}">
        <p14:creationId xmlns:p14="http://schemas.microsoft.com/office/powerpoint/2010/main" val="260881742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latin typeface="Times New Roman" panose="02020603050405020304" pitchFamily="18" charset="0"/>
                <a:cs typeface="Times New Roman" panose="02020603050405020304" pitchFamily="18" charset="0"/>
              </a:rPr>
              <a:t>串口</a:t>
            </a:r>
            <a:r>
              <a:rPr lang="zh-CN" altLang="en-US" dirty="0" smtClean="0">
                <a:latin typeface="Times New Roman" panose="02020603050405020304" pitchFamily="18" charset="0"/>
                <a:cs typeface="Times New Roman" panose="02020603050405020304" pitchFamily="18" charset="0"/>
              </a:rPr>
              <a:t>助手</a:t>
            </a:r>
            <a:r>
              <a:rPr lang="en-US" altLang="zh-CN" dirty="0" smtClean="0">
                <a:latin typeface="Times New Roman" panose="02020603050405020304" pitchFamily="18" charset="0"/>
                <a:cs typeface="Times New Roman" panose="02020603050405020304" pitchFamily="18" charset="0"/>
              </a:rPr>
              <a:t>USB-TTL</a:t>
            </a:r>
            <a:r>
              <a:rPr lang="zh-CN" altLang="en-US" dirty="0" smtClean="0">
                <a:latin typeface="Times New Roman" panose="02020603050405020304" pitchFamily="18" charset="0"/>
                <a:cs typeface="Times New Roman" panose="02020603050405020304" pitchFamily="18" charset="0"/>
              </a:rPr>
              <a:t>连接方式（红框内）</a:t>
            </a:r>
            <a:endParaRPr lang="zh-CN" altLang="en-US" dirty="0">
              <a:latin typeface="Times New Roman" panose="02020603050405020304" pitchFamily="18" charset="0"/>
              <a:cs typeface="Times New Roman" panose="02020603050405020304" pitchFamily="18" charset="0"/>
            </a:endParaRPr>
          </a:p>
        </p:txBody>
      </p:sp>
      <p:sp>
        <p:nvSpPr>
          <p:cNvPr id="4" name="灯片编号占位符 3"/>
          <p:cNvSpPr>
            <a:spLocks noGrp="1"/>
          </p:cNvSpPr>
          <p:nvPr>
            <p:ph type="sldNum" sz="quarter" idx="10"/>
          </p:nvPr>
        </p:nvSpPr>
        <p:spPr/>
        <p:txBody>
          <a:bodyPr/>
          <a:lstStyle/>
          <a:p>
            <a:pPr>
              <a:defRPr/>
            </a:pPr>
            <a:fld id="{394D6966-025B-437C-861E-9A0F05B7C3A5}" type="slidenum">
              <a:rPr lang="en-US" altLang="zh-CN" smtClean="0"/>
              <a:pPr>
                <a:defRPr/>
              </a:pPr>
              <a:t>8</a:t>
            </a:fld>
            <a:endParaRPr lang="en-US" altLang="zh-CN"/>
          </a:p>
        </p:txBody>
      </p:sp>
      <p:pic>
        <p:nvPicPr>
          <p:cNvPr id="5" name="内容占位符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bwMode="auto">
          <a:xfrm>
            <a:off x="935596" y="915566"/>
            <a:ext cx="7236804" cy="3813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矩形 5"/>
          <p:cNvSpPr/>
          <p:nvPr/>
        </p:nvSpPr>
        <p:spPr bwMode="auto">
          <a:xfrm>
            <a:off x="4283968" y="2931790"/>
            <a:ext cx="900100" cy="1404156"/>
          </a:xfrm>
          <a:prstGeom prst="rect">
            <a:avLst/>
          </a:prstGeom>
          <a:noFill/>
          <a:ln w="28575" cap="flat" cmpd="sng" algn="ctr">
            <a:solidFill>
              <a:schemeClr val="accent6"/>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717550" rtl="0" eaLnBrk="1" fontAlgn="base" latinLnBrk="0" hangingPunct="1">
              <a:lnSpc>
                <a:spcPct val="100000"/>
              </a:lnSpc>
              <a:spcBef>
                <a:spcPct val="0"/>
              </a:spcBef>
              <a:spcAft>
                <a:spcPct val="0"/>
              </a:spcAft>
              <a:buClrTx/>
              <a:buSzTx/>
              <a:buFontTx/>
              <a:buNone/>
              <a:tabLst/>
            </a:pPr>
            <a:endParaRPr kumimoji="1" lang="zh-CN" altLang="en-US" sz="1900" b="1" i="0" u="none" strike="noStrike" cap="none" normalizeH="0" baseline="0" smtClean="0">
              <a:ln>
                <a:noFill/>
              </a:ln>
              <a:solidFill>
                <a:schemeClr val="tx1"/>
              </a:solidFill>
              <a:effectLst/>
              <a:latin typeface="Times New Roman" pitchFamily="18" charset="0"/>
              <a:ea typeface="宋体" pitchFamily="2" charset="-122"/>
            </a:endParaRPr>
          </a:p>
        </p:txBody>
      </p:sp>
    </p:spTree>
    <p:extLst>
      <p:ext uri="{BB962C8B-B14F-4D97-AF65-F5344CB8AC3E}">
        <p14:creationId xmlns:p14="http://schemas.microsoft.com/office/powerpoint/2010/main" val="343197234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内容占位符 2"/>
          <p:cNvSpPr>
            <a:spLocks noGrp="1"/>
          </p:cNvSpPr>
          <p:nvPr>
            <p:ph idx="1"/>
          </p:nvPr>
        </p:nvSpPr>
        <p:spPr>
          <a:xfrm>
            <a:off x="395536" y="843558"/>
            <a:ext cx="7776864" cy="2911079"/>
          </a:xfrm>
        </p:spPr>
        <p:txBody>
          <a:bodyPr/>
          <a:lstStyle/>
          <a:p>
            <a:r>
              <a:rPr lang="zh-CN" altLang="en-US" b="0" dirty="0">
                <a:latin typeface="Times New Roman" panose="02020603050405020304" pitchFamily="18" charset="0"/>
                <a:cs typeface="Times New Roman" panose="02020603050405020304" pitchFamily="18" charset="0"/>
              </a:rPr>
              <a:t>测量相邻两次脉搏的时间间隔，再用一分钟除以这个间隔得出</a:t>
            </a:r>
            <a:r>
              <a:rPr lang="zh-CN" altLang="en-US" b="0" dirty="0" smtClean="0">
                <a:latin typeface="Times New Roman" panose="02020603050405020304" pitchFamily="18" charset="0"/>
                <a:cs typeface="Times New Roman" panose="02020603050405020304" pitchFamily="18" charset="0"/>
              </a:rPr>
              <a:t>心率。</a:t>
            </a:r>
            <a:endParaRPr lang="en-US" altLang="zh-CN" b="0" dirty="0" smtClean="0">
              <a:latin typeface="Times New Roman" panose="02020603050405020304" pitchFamily="18" charset="0"/>
              <a:cs typeface="Times New Roman" panose="02020603050405020304" pitchFamily="18" charset="0"/>
            </a:endParaRPr>
          </a:p>
          <a:p>
            <a:endParaRPr lang="en-US" altLang="zh-CN" b="1" dirty="0" smtClean="0">
              <a:latin typeface="Times New Roman" panose="02020603050405020304" pitchFamily="18" charset="0"/>
              <a:cs typeface="Times New Roman" panose="02020603050405020304" pitchFamily="18" charset="0"/>
            </a:endParaRPr>
          </a:p>
          <a:p>
            <a:r>
              <a:rPr lang="en-US" altLang="zh-CN" b="1" dirty="0" smtClean="0">
                <a:latin typeface="Times New Roman" panose="02020603050405020304" pitchFamily="18" charset="0"/>
                <a:cs typeface="Times New Roman" panose="02020603050405020304" pitchFamily="18" charset="0"/>
              </a:rPr>
              <a:t>IBI</a:t>
            </a:r>
            <a:r>
              <a:rPr lang="zh-CN" altLang="en-US" b="1" dirty="0" smtClean="0">
                <a:latin typeface="Times New Roman" panose="02020603050405020304" pitchFamily="18" charset="0"/>
                <a:cs typeface="Times New Roman" panose="02020603050405020304" pitchFamily="18" charset="0"/>
              </a:rPr>
              <a:t>： 相邻两次脉搏的时间间隔（单位：</a:t>
            </a:r>
            <a:r>
              <a:rPr lang="en-US" altLang="zh-CN" b="1" dirty="0" err="1" smtClean="0">
                <a:latin typeface="Times New Roman" panose="02020603050405020304" pitchFamily="18" charset="0"/>
                <a:cs typeface="Times New Roman" panose="02020603050405020304" pitchFamily="18" charset="0"/>
              </a:rPr>
              <a:t>ms</a:t>
            </a:r>
            <a:r>
              <a:rPr lang="zh-CN" altLang="en-US" b="1" dirty="0" smtClean="0">
                <a:latin typeface="Times New Roman" panose="02020603050405020304" pitchFamily="18" charset="0"/>
                <a:cs typeface="Times New Roman" panose="02020603050405020304" pitchFamily="18" charset="0"/>
              </a:rPr>
              <a:t>）</a:t>
            </a:r>
            <a:endParaRPr lang="en-US" altLang="zh-CN" dirty="0" smtClean="0">
              <a:latin typeface="Times New Roman" panose="02020603050405020304" pitchFamily="18" charset="0"/>
              <a:cs typeface="Times New Roman" panose="02020603050405020304" pitchFamily="18" charset="0"/>
            </a:endParaRPr>
          </a:p>
          <a:p>
            <a:r>
              <a:rPr lang="en-US" altLang="zh-CN" b="1" dirty="0" smtClean="0">
                <a:latin typeface="Times New Roman" panose="02020603050405020304" pitchFamily="18" charset="0"/>
                <a:cs typeface="Times New Roman" panose="02020603050405020304" pitchFamily="18" charset="0"/>
              </a:rPr>
              <a:t>BPM(beats per minute)</a:t>
            </a:r>
            <a:r>
              <a:rPr lang="zh-CN" altLang="en-US" b="1" dirty="0" smtClean="0">
                <a:latin typeface="Times New Roman" panose="02020603050405020304" pitchFamily="18" charset="0"/>
                <a:cs typeface="Times New Roman" panose="02020603050405020304" pitchFamily="18" charset="0"/>
              </a:rPr>
              <a:t>：心率，一分钟内的心跳次数</a:t>
            </a:r>
            <a:endParaRPr lang="zh-CN" altLang="en-US" dirty="0" smtClean="0">
              <a:latin typeface="Times New Roman" panose="02020603050405020304" pitchFamily="18" charset="0"/>
              <a:cs typeface="Times New Roman" panose="02020603050405020304" pitchFamily="18" charset="0"/>
            </a:endParaRPr>
          </a:p>
          <a:p>
            <a:r>
              <a:rPr lang="zh-CN" altLang="en-US" b="1" dirty="0" smtClean="0">
                <a:latin typeface="Times New Roman" panose="02020603050405020304" pitchFamily="18" charset="0"/>
                <a:cs typeface="Times New Roman" panose="02020603050405020304" pitchFamily="18" charset="0"/>
              </a:rPr>
              <a:t>且：</a:t>
            </a:r>
            <a:r>
              <a:rPr lang="en-US" altLang="zh-CN" b="1" dirty="0" smtClean="0">
                <a:latin typeface="Times New Roman" panose="02020603050405020304" pitchFamily="18" charset="0"/>
                <a:cs typeface="Times New Roman" panose="02020603050405020304" pitchFamily="18" charset="0"/>
              </a:rPr>
              <a:t>BPM = 60 / IBI</a:t>
            </a:r>
          </a:p>
          <a:p>
            <a:r>
              <a:rPr lang="zh-CN" altLang="en-US" b="0" dirty="0">
                <a:latin typeface="Times New Roman" panose="02020603050405020304" pitchFamily="18" charset="0"/>
                <a:cs typeface="Times New Roman" panose="02020603050405020304" pitchFamily="18" charset="0"/>
              </a:rPr>
              <a:t>最终目的就是要求出 </a:t>
            </a:r>
            <a:r>
              <a:rPr lang="en-US" altLang="zh-CN" b="0" dirty="0">
                <a:latin typeface="Times New Roman" panose="02020603050405020304" pitchFamily="18" charset="0"/>
                <a:cs typeface="Times New Roman" panose="02020603050405020304" pitchFamily="18" charset="0"/>
              </a:rPr>
              <a:t>IBI </a:t>
            </a:r>
            <a:r>
              <a:rPr lang="zh-CN" altLang="en-US" b="0" dirty="0">
                <a:latin typeface="Times New Roman" panose="02020603050405020304" pitchFamily="18" charset="0"/>
                <a:cs typeface="Times New Roman" panose="02020603050405020304" pitchFamily="18" charset="0"/>
              </a:rPr>
              <a:t>的值，并通过 </a:t>
            </a:r>
            <a:r>
              <a:rPr lang="en-US" altLang="zh-CN" b="0" dirty="0">
                <a:latin typeface="Times New Roman" panose="02020603050405020304" pitchFamily="18" charset="0"/>
                <a:cs typeface="Times New Roman" panose="02020603050405020304" pitchFamily="18" charset="0"/>
              </a:rPr>
              <a:t>IBI </a:t>
            </a:r>
            <a:r>
              <a:rPr lang="zh-CN" altLang="en-US" b="0" dirty="0">
                <a:latin typeface="Times New Roman" panose="02020603050405020304" pitchFamily="18" charset="0"/>
                <a:cs typeface="Times New Roman" panose="02020603050405020304" pitchFamily="18" charset="0"/>
              </a:rPr>
              <a:t>计算出实时心率。其核心操作在于识别一个脉搏信号</a:t>
            </a:r>
            <a:endParaRPr lang="en-US" altLang="zh-CN" b="1" dirty="0" smtClean="0">
              <a:latin typeface="Times New Roman" panose="02020603050405020304" pitchFamily="18" charset="0"/>
              <a:cs typeface="Times New Roman" panose="02020603050405020304" pitchFamily="18" charset="0"/>
            </a:endParaRPr>
          </a:p>
          <a:p>
            <a:endParaRPr lang="zh-CN" altLang="en-US" dirty="0" smtClean="0">
              <a:latin typeface="Times New Roman" panose="02020603050405020304" pitchFamily="18" charset="0"/>
              <a:cs typeface="Times New Roman" panose="02020603050405020304" pitchFamily="18" charset="0"/>
            </a:endParaRPr>
          </a:p>
        </p:txBody>
      </p:sp>
      <p:sp>
        <p:nvSpPr>
          <p:cNvPr id="2" name="矩形 1"/>
          <p:cNvSpPr/>
          <p:nvPr/>
        </p:nvSpPr>
        <p:spPr>
          <a:xfrm>
            <a:off x="575556" y="313473"/>
            <a:ext cx="1433580" cy="457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71683" tIns="35841" rIns="71683" bIns="35841" numCol="1" anchor="ctr" anchorCtr="0" compatLnSpc="1">
            <a:prstTxWarp prst="textNoShape">
              <a:avLst/>
            </a:prstTxWarp>
            <a:spAutoFit/>
          </a:bodyPr>
          <a:lstStyle/>
          <a:p>
            <a:pPr defTabSz="717550"/>
            <a:r>
              <a:rPr lang="zh-CN" altLang="en-US" sz="2500" dirty="0">
                <a:solidFill>
                  <a:schemeClr val="tx2"/>
                </a:solidFill>
                <a:latin typeface="+mj-lt"/>
                <a:ea typeface="+mj-ea"/>
                <a:cs typeface="+mj-cs"/>
              </a:rPr>
              <a:t>心率计算</a:t>
            </a:r>
          </a:p>
        </p:txBody>
      </p:sp>
    </p:spTree>
    <p:extLst>
      <p:ext uri="{BB962C8B-B14F-4D97-AF65-F5344CB8AC3E}">
        <p14:creationId xmlns:p14="http://schemas.microsoft.com/office/powerpoint/2010/main" val="168666445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内容占位符 2"/>
          <p:cNvSpPr>
            <a:spLocks noGrp="1"/>
          </p:cNvSpPr>
          <p:nvPr>
            <p:ph idx="1"/>
          </p:nvPr>
        </p:nvSpPr>
        <p:spPr>
          <a:xfrm>
            <a:off x="683568" y="1131590"/>
            <a:ext cx="7484876" cy="2911078"/>
          </a:xfrm>
        </p:spPr>
        <p:txBody>
          <a:bodyPr/>
          <a:lstStyle/>
          <a:p>
            <a:r>
              <a:rPr lang="zh-CN" altLang="en-US" dirty="0" smtClean="0">
                <a:latin typeface="Times New Roman" panose="02020603050405020304" pitchFamily="18" charset="0"/>
                <a:cs typeface="Times New Roman" panose="02020603050405020304" pitchFamily="18" charset="0"/>
              </a:rPr>
              <a:t>分析得出算法的整体框架如下：</a:t>
            </a:r>
          </a:p>
          <a:p>
            <a:r>
              <a:rPr lang="en-US" altLang="zh-CN" dirty="0" smtClean="0">
                <a:latin typeface="Times New Roman" panose="02020603050405020304" pitchFamily="18" charset="0"/>
                <a:cs typeface="Times New Roman" panose="02020603050405020304" pitchFamily="18" charset="0"/>
              </a:rPr>
              <a:t>1.</a:t>
            </a:r>
            <a:r>
              <a:rPr lang="zh-CN" altLang="en-US" dirty="0" smtClean="0">
                <a:latin typeface="Times New Roman" panose="02020603050405020304" pitchFamily="18" charset="0"/>
                <a:cs typeface="Times New Roman" panose="02020603050405020304" pitchFamily="18" charset="0"/>
              </a:rPr>
              <a:t>缓存一个波形周期内的多次采样值，求出最大最小值，计算出振幅中间值作为信号判定阈值</a:t>
            </a:r>
          </a:p>
          <a:p>
            <a:r>
              <a:rPr lang="en-US" altLang="zh-CN" dirty="0" smtClean="0">
                <a:latin typeface="Times New Roman" panose="02020603050405020304" pitchFamily="18" charset="0"/>
                <a:cs typeface="Times New Roman" panose="02020603050405020304" pitchFamily="18" charset="0"/>
              </a:rPr>
              <a:t>2.</a:t>
            </a:r>
            <a:r>
              <a:rPr lang="zh-CN" altLang="en-US" dirty="0" smtClean="0">
                <a:latin typeface="Times New Roman" panose="02020603050405020304" pitchFamily="18" charset="0"/>
                <a:cs typeface="Times New Roman" panose="02020603050405020304" pitchFamily="18" charset="0"/>
              </a:rPr>
              <a:t>通过把当前采样值和上一采样值与阈值作比较，寻找到</a:t>
            </a:r>
            <a:r>
              <a:rPr lang="zh-CN" altLang="en-US" b="1" dirty="0" smtClean="0">
                <a:latin typeface="Times New Roman" panose="02020603050405020304" pitchFamily="18" charset="0"/>
                <a:cs typeface="Times New Roman" panose="02020603050405020304" pitchFamily="18" charset="0"/>
              </a:rPr>
              <a:t>信号上升到振幅中间位置</a:t>
            </a:r>
            <a:r>
              <a:rPr lang="zh-CN" altLang="en-US" dirty="0" smtClean="0">
                <a:latin typeface="Times New Roman" panose="02020603050405020304" pitchFamily="18" charset="0"/>
                <a:cs typeface="Times New Roman" panose="02020603050405020304" pitchFamily="18" charset="0"/>
              </a:rPr>
              <a:t>的特征点，记录当前时间</a:t>
            </a:r>
          </a:p>
          <a:p>
            <a:r>
              <a:rPr lang="en-US" altLang="zh-CN" dirty="0" smtClean="0">
                <a:latin typeface="Times New Roman" panose="02020603050405020304" pitchFamily="18" charset="0"/>
                <a:cs typeface="Times New Roman" panose="02020603050405020304" pitchFamily="18" charset="0"/>
              </a:rPr>
              <a:t>3.</a:t>
            </a:r>
            <a:r>
              <a:rPr lang="zh-CN" altLang="en-US" dirty="0" smtClean="0">
                <a:latin typeface="Times New Roman" panose="02020603050405020304" pitchFamily="18" charset="0"/>
                <a:cs typeface="Times New Roman" panose="02020603050405020304" pitchFamily="18" charset="0"/>
              </a:rPr>
              <a:t>寻找下一个特征点并记录时间，算出两个点的时间差值，即相邻两次脉搏的时间间隔</a:t>
            </a:r>
            <a:r>
              <a:rPr lang="en-US" altLang="zh-CN" dirty="0" smtClean="0">
                <a:latin typeface="Times New Roman" panose="02020603050405020304" pitchFamily="18" charset="0"/>
                <a:cs typeface="Times New Roman" panose="02020603050405020304" pitchFamily="18" charset="0"/>
              </a:rPr>
              <a:t>IBI</a:t>
            </a:r>
          </a:p>
          <a:p>
            <a:r>
              <a:rPr lang="en-US" altLang="zh-CN" dirty="0" smtClean="0">
                <a:latin typeface="Times New Roman" panose="02020603050405020304" pitchFamily="18" charset="0"/>
                <a:cs typeface="Times New Roman" panose="02020603050405020304" pitchFamily="18" charset="0"/>
              </a:rPr>
              <a:t>4.</a:t>
            </a:r>
            <a:r>
              <a:rPr lang="zh-CN" altLang="en-US" dirty="0" smtClean="0">
                <a:latin typeface="Times New Roman" panose="02020603050405020304" pitchFamily="18" charset="0"/>
                <a:cs typeface="Times New Roman" panose="02020603050405020304" pitchFamily="18" charset="0"/>
              </a:rPr>
              <a:t>由</a:t>
            </a:r>
            <a:r>
              <a:rPr lang="en-US" altLang="zh-CN" dirty="0" smtClean="0">
                <a:latin typeface="Times New Roman" panose="02020603050405020304" pitchFamily="18" charset="0"/>
                <a:cs typeface="Times New Roman" panose="02020603050405020304" pitchFamily="18" charset="0"/>
              </a:rPr>
              <a:t>IBI</a:t>
            </a:r>
            <a:r>
              <a:rPr lang="zh-CN" altLang="en-US" dirty="0" smtClean="0">
                <a:latin typeface="Times New Roman" panose="02020603050405020304" pitchFamily="18" charset="0"/>
                <a:cs typeface="Times New Roman" panose="02020603050405020304" pitchFamily="18" charset="0"/>
              </a:rPr>
              <a:t>计算心率值</a:t>
            </a:r>
            <a:r>
              <a:rPr lang="en-US" altLang="zh-CN" dirty="0" smtClean="0">
                <a:latin typeface="Times New Roman" panose="02020603050405020304" pitchFamily="18" charset="0"/>
                <a:cs typeface="Times New Roman" panose="02020603050405020304" pitchFamily="18" charset="0"/>
              </a:rPr>
              <a:t>BPM</a:t>
            </a:r>
          </a:p>
          <a:p>
            <a:endParaRPr lang="zh-CN" altLang="en-US" dirty="0" smtClean="0">
              <a:latin typeface="Times New Roman" panose="02020603050405020304" pitchFamily="18" charset="0"/>
              <a:cs typeface="Times New Roman" panose="02020603050405020304" pitchFamily="18" charset="0"/>
            </a:endParaRPr>
          </a:p>
        </p:txBody>
      </p:sp>
      <p:sp>
        <p:nvSpPr>
          <p:cNvPr id="4" name="标题 3"/>
          <p:cNvSpPr>
            <a:spLocks noGrp="1"/>
          </p:cNvSpPr>
          <p:nvPr>
            <p:ph type="title"/>
          </p:nvPr>
        </p:nvSpPr>
        <p:spPr>
          <a:prstGeom prst="rect">
            <a:avLst/>
          </a:prstGeom>
        </p:spPr>
        <p:txBody>
          <a:bodyPr wrap="none">
            <a:spAutoFit/>
          </a:bodyPr>
          <a:lstStyle/>
          <a:p>
            <a:r>
              <a:rPr lang="zh-CN" altLang="en-US" dirty="0"/>
              <a:t>心率计算</a:t>
            </a:r>
          </a:p>
        </p:txBody>
      </p:sp>
    </p:spTree>
    <p:extLst>
      <p:ext uri="{BB962C8B-B14F-4D97-AF65-F5344CB8AC3E}">
        <p14:creationId xmlns:p14="http://schemas.microsoft.com/office/powerpoint/2010/main" val="24862334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工作原理：心率采样数据处理算法</a:t>
            </a:r>
          </a:p>
        </p:txBody>
      </p:sp>
      <p:sp>
        <p:nvSpPr>
          <p:cNvPr id="3" name="内容占位符 2"/>
          <p:cNvSpPr>
            <a:spLocks noGrp="1"/>
          </p:cNvSpPr>
          <p:nvPr>
            <p:ph idx="1"/>
          </p:nvPr>
        </p:nvSpPr>
        <p:spPr/>
        <p:txBody>
          <a:bodyPr/>
          <a:lstStyle/>
          <a:p>
            <a:r>
              <a:rPr lang="zh-CN" altLang="en-US" b="0" dirty="0"/>
              <a:t>选取阈值</a:t>
            </a:r>
            <a:endParaRPr lang="zh-CN" altLang="en-US" dirty="0"/>
          </a:p>
        </p:txBody>
      </p:sp>
      <p:sp>
        <p:nvSpPr>
          <p:cNvPr id="4" name="灯片编号占位符 3"/>
          <p:cNvSpPr>
            <a:spLocks noGrp="1"/>
          </p:cNvSpPr>
          <p:nvPr>
            <p:ph type="sldNum" sz="quarter" idx="10"/>
          </p:nvPr>
        </p:nvSpPr>
        <p:spPr/>
        <p:txBody>
          <a:bodyPr/>
          <a:lstStyle/>
          <a:p>
            <a:pPr>
              <a:defRPr/>
            </a:pPr>
            <a:fld id="{394D6966-025B-437C-861E-9A0F05B7C3A5}" type="slidenum">
              <a:rPr lang="en-US" altLang="zh-CN" smtClean="0"/>
              <a:pPr>
                <a:defRPr/>
              </a:pPr>
              <a:t>11</a:t>
            </a:fld>
            <a:endParaRPr lang="en-US" altLang="zh-CN"/>
          </a:p>
        </p:txBody>
      </p:sp>
      <p:pic>
        <p:nvPicPr>
          <p:cNvPr id="5" name="图片 4"/>
          <p:cNvPicPr>
            <a:picLocks noChangeAspect="1"/>
          </p:cNvPicPr>
          <p:nvPr/>
        </p:nvPicPr>
        <p:blipFill>
          <a:blip r:embed="rId2"/>
          <a:stretch>
            <a:fillRect/>
          </a:stretch>
        </p:blipFill>
        <p:spPr>
          <a:xfrm>
            <a:off x="1079612" y="1707654"/>
            <a:ext cx="6734175" cy="2743200"/>
          </a:xfrm>
          <a:prstGeom prst="rect">
            <a:avLst/>
          </a:prstGeom>
        </p:spPr>
      </p:pic>
    </p:spTree>
    <p:extLst>
      <p:ext uri="{BB962C8B-B14F-4D97-AF65-F5344CB8AC3E}">
        <p14:creationId xmlns:p14="http://schemas.microsoft.com/office/powerpoint/2010/main" val="333904069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工作原理：心率采样数据处理</a:t>
            </a:r>
            <a:r>
              <a:rPr lang="zh-CN" altLang="en-US" dirty="0" smtClean="0"/>
              <a:t>算法</a:t>
            </a:r>
            <a:endParaRPr lang="zh-CN" altLang="en-US" dirty="0"/>
          </a:p>
        </p:txBody>
      </p:sp>
      <p:sp>
        <p:nvSpPr>
          <p:cNvPr id="3" name="内容占位符 2"/>
          <p:cNvSpPr>
            <a:spLocks noGrp="1"/>
          </p:cNvSpPr>
          <p:nvPr>
            <p:ph idx="1"/>
          </p:nvPr>
        </p:nvSpPr>
        <p:spPr/>
        <p:txBody>
          <a:bodyPr/>
          <a:lstStyle/>
          <a:p>
            <a:r>
              <a:rPr lang="zh-CN" altLang="en-US" b="0" dirty="0"/>
              <a:t>计算特征</a:t>
            </a:r>
            <a:r>
              <a:rPr lang="zh-CN" altLang="en-US" b="0" dirty="0" smtClean="0"/>
              <a:t>点</a:t>
            </a:r>
            <a:endParaRPr lang="en-US" altLang="zh-CN" b="0" dirty="0" smtClean="0"/>
          </a:p>
          <a:p>
            <a:r>
              <a:rPr lang="zh-CN" altLang="en-US" dirty="0" smtClean="0">
                <a:latin typeface="Times New Roman" panose="02020603050405020304" pitchFamily="18" charset="0"/>
                <a:cs typeface="Times New Roman" panose="02020603050405020304" pitchFamily="18" charset="0"/>
              </a:rPr>
              <a:t>选取</a:t>
            </a:r>
            <a:r>
              <a:rPr lang="zh-CN" altLang="en-US" dirty="0">
                <a:latin typeface="Times New Roman" panose="02020603050405020304" pitchFamily="18" charset="0"/>
                <a:cs typeface="Times New Roman" panose="02020603050405020304" pitchFamily="18" charset="0"/>
              </a:rPr>
              <a:t>信号上升到振幅的一半作为特征点，我们可以捕获这个特征点作为一个有效脉搏的标志，然后计算 </a:t>
            </a:r>
            <a:r>
              <a:rPr lang="en-US" altLang="zh-CN" dirty="0">
                <a:latin typeface="Times New Roman" panose="02020603050405020304" pitchFamily="18" charset="0"/>
                <a:cs typeface="Times New Roman" panose="02020603050405020304" pitchFamily="18" charset="0"/>
              </a:rPr>
              <a:t>IBI</a:t>
            </a:r>
            <a:r>
              <a:rPr lang="zh-CN" altLang="en-US" dirty="0">
                <a:latin typeface="Times New Roman" panose="02020603050405020304" pitchFamily="18" charset="0"/>
                <a:cs typeface="Times New Roman" panose="02020603050405020304" pitchFamily="18" charset="0"/>
              </a:rPr>
              <a:t>。</a:t>
            </a:r>
            <a:endParaRPr lang="en-US" altLang="zh-CN" dirty="0">
              <a:latin typeface="Times New Roman" panose="02020603050405020304" pitchFamily="18" charset="0"/>
              <a:cs typeface="Times New Roman" panose="02020603050405020304" pitchFamily="18" charset="0"/>
            </a:endParaRPr>
          </a:p>
          <a:p>
            <a:endParaRPr lang="zh-CN" altLang="en-US" dirty="0"/>
          </a:p>
        </p:txBody>
      </p:sp>
      <p:sp>
        <p:nvSpPr>
          <p:cNvPr id="4" name="灯片编号占位符 3"/>
          <p:cNvSpPr>
            <a:spLocks noGrp="1"/>
          </p:cNvSpPr>
          <p:nvPr>
            <p:ph type="sldNum" sz="quarter" idx="10"/>
          </p:nvPr>
        </p:nvSpPr>
        <p:spPr/>
        <p:txBody>
          <a:bodyPr/>
          <a:lstStyle/>
          <a:p>
            <a:pPr>
              <a:defRPr/>
            </a:pPr>
            <a:fld id="{394D6966-025B-437C-861E-9A0F05B7C3A5}" type="slidenum">
              <a:rPr lang="en-US" altLang="zh-CN" smtClean="0"/>
              <a:pPr>
                <a:defRPr/>
              </a:pPr>
              <a:t>12</a:t>
            </a:fld>
            <a:endParaRPr lang="en-US" altLang="zh-CN"/>
          </a:p>
        </p:txBody>
      </p:sp>
      <p:pic>
        <p:nvPicPr>
          <p:cNvPr id="5" name="图片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21656" y="1954796"/>
            <a:ext cx="5500688" cy="2631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4765870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503548" y="267494"/>
            <a:ext cx="2448272"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1683" tIns="35841" rIns="71683" bIns="35841" numCol="1" anchor="ctr" anchorCtr="0" compatLnSpc="1">
            <a:prstTxWarp prst="textNoShape">
              <a:avLst/>
            </a:prstTxWarp>
          </a:bodyPr>
          <a:lstStyle/>
          <a:p>
            <a:pPr defTabSz="717550"/>
            <a:r>
              <a:rPr lang="zh-CN" altLang="en-US" sz="2500" dirty="0" smtClean="0">
                <a:solidFill>
                  <a:schemeClr val="tx2"/>
                </a:solidFill>
                <a:ea typeface="+mj-ea"/>
                <a:cs typeface="Times New Roman" panose="02020603050405020304" pitchFamily="18" charset="0"/>
              </a:rPr>
              <a:t>心率采集连</a:t>
            </a:r>
            <a:r>
              <a:rPr lang="zh-CN" altLang="en-US" sz="2500" dirty="0">
                <a:solidFill>
                  <a:schemeClr val="tx2"/>
                </a:solidFill>
                <a:ea typeface="+mj-ea"/>
                <a:cs typeface="Times New Roman" panose="02020603050405020304" pitchFamily="18" charset="0"/>
              </a:rPr>
              <a:t>线</a:t>
            </a:r>
          </a:p>
        </p:txBody>
      </p:sp>
      <p:pic>
        <p:nvPicPr>
          <p:cNvPr id="6" name="图片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7584" y="1023578"/>
            <a:ext cx="2864163" cy="3820376"/>
          </a:xfrm>
          <a:prstGeom prst="rect">
            <a:avLst/>
          </a:prstGeom>
        </p:spPr>
      </p:pic>
      <p:pic>
        <p:nvPicPr>
          <p:cNvPr id="7" name="图片 6"/>
          <p:cNvPicPr>
            <a:picLocks noChangeAspect="1"/>
          </p:cNvPicPr>
          <p:nvPr/>
        </p:nvPicPr>
        <p:blipFill>
          <a:blip r:embed="rId3"/>
          <a:stretch>
            <a:fillRect/>
          </a:stretch>
        </p:blipFill>
        <p:spPr>
          <a:xfrm>
            <a:off x="3923928" y="1095586"/>
            <a:ext cx="5005966" cy="3885020"/>
          </a:xfrm>
          <a:prstGeom prst="rect">
            <a:avLst/>
          </a:prstGeom>
        </p:spPr>
      </p:pic>
    </p:spTree>
    <p:extLst>
      <p:ext uri="{BB962C8B-B14F-4D97-AF65-F5344CB8AC3E}">
        <p14:creationId xmlns:p14="http://schemas.microsoft.com/office/powerpoint/2010/main" val="263723100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连线</a:t>
            </a:r>
            <a:endParaRPr lang="zh-CN" altLang="en-US" dirty="0"/>
          </a:p>
        </p:txBody>
      </p:sp>
      <p:pic>
        <p:nvPicPr>
          <p:cNvPr id="5" name="内容占位符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192995" y="1028700"/>
            <a:ext cx="4758009" cy="3567113"/>
          </a:xfrm>
        </p:spPr>
      </p:pic>
      <p:sp>
        <p:nvSpPr>
          <p:cNvPr id="4" name="灯片编号占位符 3"/>
          <p:cNvSpPr>
            <a:spLocks noGrp="1"/>
          </p:cNvSpPr>
          <p:nvPr>
            <p:ph type="sldNum" sz="quarter" idx="10"/>
          </p:nvPr>
        </p:nvSpPr>
        <p:spPr/>
        <p:txBody>
          <a:bodyPr/>
          <a:lstStyle/>
          <a:p>
            <a:pPr>
              <a:defRPr/>
            </a:pPr>
            <a:fld id="{394D6966-025B-437C-861E-9A0F05B7C3A5}" type="slidenum">
              <a:rPr lang="en-US" altLang="zh-CN" smtClean="0"/>
              <a:pPr>
                <a:defRPr/>
              </a:pPr>
              <a:t>14</a:t>
            </a:fld>
            <a:endParaRPr lang="en-US" altLang="zh-CN"/>
          </a:p>
        </p:txBody>
      </p:sp>
    </p:spTree>
    <p:extLst>
      <p:ext uri="{BB962C8B-B14F-4D97-AF65-F5344CB8AC3E}">
        <p14:creationId xmlns:p14="http://schemas.microsoft.com/office/powerpoint/2010/main" val="29054825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latin typeface="Times New Roman" panose="02020603050405020304" pitchFamily="18" charset="0"/>
                <a:cs typeface="Times New Roman" panose="02020603050405020304" pitchFamily="18" charset="0"/>
              </a:rPr>
              <a:t>多款</a:t>
            </a:r>
            <a:r>
              <a:rPr lang="en-US" altLang="zh-CN" dirty="0" smtClean="0">
                <a:latin typeface="Times New Roman" panose="02020603050405020304" pitchFamily="18" charset="0"/>
                <a:cs typeface="Times New Roman" panose="02020603050405020304" pitchFamily="18" charset="0"/>
              </a:rPr>
              <a:t>USB-TTL</a:t>
            </a:r>
            <a:r>
              <a:rPr lang="zh-CN" altLang="en-US" dirty="0" smtClean="0">
                <a:latin typeface="Times New Roman" panose="02020603050405020304" pitchFamily="18" charset="0"/>
                <a:cs typeface="Times New Roman" panose="02020603050405020304" pitchFamily="18" charset="0"/>
              </a:rPr>
              <a:t>模块</a:t>
            </a:r>
            <a:endParaRPr lang="zh-CN" altLang="en-US" dirty="0">
              <a:latin typeface="Times New Roman" panose="02020603050405020304" pitchFamily="18" charset="0"/>
              <a:cs typeface="Times New Roman" panose="02020603050405020304" pitchFamily="18" charset="0"/>
            </a:endParaRPr>
          </a:p>
        </p:txBody>
      </p:sp>
      <p:sp>
        <p:nvSpPr>
          <p:cNvPr id="4" name="灯片编号占位符 3"/>
          <p:cNvSpPr>
            <a:spLocks noGrp="1"/>
          </p:cNvSpPr>
          <p:nvPr>
            <p:ph type="sldNum" sz="quarter" idx="10"/>
          </p:nvPr>
        </p:nvSpPr>
        <p:spPr/>
        <p:txBody>
          <a:bodyPr/>
          <a:lstStyle/>
          <a:p>
            <a:pPr>
              <a:defRPr/>
            </a:pPr>
            <a:fld id="{394D6966-025B-437C-861E-9A0F05B7C3A5}" type="slidenum">
              <a:rPr lang="en-US" altLang="zh-CN" smtClean="0"/>
              <a:pPr>
                <a:defRPr/>
              </a:pPr>
              <a:t>15</a:t>
            </a:fld>
            <a:endParaRPr lang="en-US" altLang="zh-CN"/>
          </a:p>
        </p:txBody>
      </p:sp>
      <p:pic>
        <p:nvPicPr>
          <p:cNvPr id="5" name="图片 4"/>
          <p:cNvPicPr>
            <a:picLocks noChangeAspect="1"/>
          </p:cNvPicPr>
          <p:nvPr/>
        </p:nvPicPr>
        <p:blipFill>
          <a:blip r:embed="rId2"/>
          <a:stretch>
            <a:fillRect/>
          </a:stretch>
        </p:blipFill>
        <p:spPr>
          <a:xfrm>
            <a:off x="220584" y="1506302"/>
            <a:ext cx="2307217" cy="2772308"/>
          </a:xfrm>
          <a:prstGeom prst="rect">
            <a:avLst/>
          </a:prstGeom>
        </p:spPr>
      </p:pic>
      <p:pic>
        <p:nvPicPr>
          <p:cNvPr id="6" name="图片 5"/>
          <p:cNvPicPr>
            <a:picLocks noChangeAspect="1"/>
          </p:cNvPicPr>
          <p:nvPr/>
        </p:nvPicPr>
        <p:blipFill>
          <a:blip r:embed="rId3"/>
          <a:stretch>
            <a:fillRect/>
          </a:stretch>
        </p:blipFill>
        <p:spPr>
          <a:xfrm>
            <a:off x="2654713" y="1164171"/>
            <a:ext cx="3362407" cy="3132348"/>
          </a:xfrm>
          <a:prstGeom prst="rect">
            <a:avLst/>
          </a:prstGeom>
        </p:spPr>
      </p:pic>
      <p:sp>
        <p:nvSpPr>
          <p:cNvPr id="7" name="矩形 6"/>
          <p:cNvSpPr/>
          <p:nvPr/>
        </p:nvSpPr>
        <p:spPr>
          <a:xfrm>
            <a:off x="1056810" y="1044637"/>
            <a:ext cx="1107996" cy="461665"/>
          </a:xfrm>
          <a:prstGeom prst="rect">
            <a:avLst/>
          </a:prstGeom>
        </p:spPr>
        <p:txBody>
          <a:bodyPr wrap="none">
            <a:spAutoFit/>
          </a:bodyPr>
          <a:lstStyle/>
          <a:p>
            <a:r>
              <a:rPr lang="en-US" altLang="zh-CN" dirty="0"/>
              <a:t>CH340</a:t>
            </a:r>
            <a:endParaRPr lang="zh-CN" altLang="en-US" dirty="0"/>
          </a:p>
        </p:txBody>
      </p:sp>
      <p:pic>
        <p:nvPicPr>
          <p:cNvPr id="8" name="图片 7"/>
          <p:cNvPicPr>
            <a:picLocks noChangeAspect="1"/>
          </p:cNvPicPr>
          <p:nvPr/>
        </p:nvPicPr>
        <p:blipFill>
          <a:blip r:embed="rId4"/>
          <a:stretch>
            <a:fillRect/>
          </a:stretch>
        </p:blipFill>
        <p:spPr>
          <a:xfrm>
            <a:off x="6142301" y="1382147"/>
            <a:ext cx="2959188" cy="1208745"/>
          </a:xfrm>
          <a:prstGeom prst="rect">
            <a:avLst/>
          </a:prstGeom>
        </p:spPr>
      </p:pic>
      <p:pic>
        <p:nvPicPr>
          <p:cNvPr id="9" name="图片 8"/>
          <p:cNvPicPr>
            <a:picLocks noChangeAspect="1"/>
          </p:cNvPicPr>
          <p:nvPr/>
        </p:nvPicPr>
        <p:blipFill>
          <a:blip r:embed="rId5"/>
          <a:stretch>
            <a:fillRect/>
          </a:stretch>
        </p:blipFill>
        <p:spPr>
          <a:xfrm>
            <a:off x="6142301" y="2600603"/>
            <a:ext cx="2953810" cy="1678007"/>
          </a:xfrm>
          <a:prstGeom prst="rect">
            <a:avLst/>
          </a:prstGeom>
        </p:spPr>
      </p:pic>
      <p:sp>
        <p:nvSpPr>
          <p:cNvPr id="10" name="矩形 9"/>
          <p:cNvSpPr/>
          <p:nvPr/>
        </p:nvSpPr>
        <p:spPr>
          <a:xfrm>
            <a:off x="195036" y="4302993"/>
            <a:ext cx="7792070" cy="461665"/>
          </a:xfrm>
          <a:prstGeom prst="rect">
            <a:avLst/>
          </a:prstGeom>
        </p:spPr>
        <p:txBody>
          <a:bodyPr wrap="none">
            <a:spAutoFit/>
          </a:bodyPr>
          <a:lstStyle/>
          <a:p>
            <a:r>
              <a:rPr lang="zh-CN" altLang="en-US" b="0" dirty="0" smtClean="0"/>
              <a:t>接线一致：地接地，</a:t>
            </a:r>
            <a:r>
              <a:rPr lang="en-US" altLang="zh-CN" b="0" dirty="0" smtClean="0"/>
              <a:t>VCC</a:t>
            </a:r>
            <a:r>
              <a:rPr lang="zh-CN" altLang="en-US" b="0" dirty="0" smtClean="0"/>
              <a:t>接</a:t>
            </a:r>
            <a:r>
              <a:rPr lang="en-US" altLang="zh-CN" b="0" dirty="0" smtClean="0"/>
              <a:t>VCC</a:t>
            </a:r>
            <a:r>
              <a:rPr lang="zh-CN" altLang="en-US" b="0" dirty="0" smtClean="0"/>
              <a:t>，</a:t>
            </a:r>
            <a:r>
              <a:rPr lang="en-US" altLang="zh-CN" b="0" dirty="0" smtClean="0"/>
              <a:t>RX</a:t>
            </a:r>
            <a:r>
              <a:rPr lang="zh-CN" altLang="en-US" b="0" dirty="0" smtClean="0"/>
              <a:t>接</a:t>
            </a:r>
            <a:r>
              <a:rPr lang="en-US" altLang="zh-CN" b="0" dirty="0" smtClean="0"/>
              <a:t>PA9</a:t>
            </a:r>
            <a:r>
              <a:rPr lang="zh-CN" altLang="en-US" b="0" dirty="0" smtClean="0"/>
              <a:t>，</a:t>
            </a:r>
            <a:r>
              <a:rPr lang="en-US" altLang="zh-CN" b="0" dirty="0" smtClean="0"/>
              <a:t>TX</a:t>
            </a:r>
            <a:r>
              <a:rPr lang="zh-CN" altLang="en-US" b="0" dirty="0" smtClean="0"/>
              <a:t>接</a:t>
            </a:r>
            <a:r>
              <a:rPr lang="en-US" altLang="zh-CN" b="0" dirty="0" smtClean="0"/>
              <a:t>PA10</a:t>
            </a:r>
            <a:endParaRPr lang="zh-CN" altLang="en-US" dirty="0"/>
          </a:p>
        </p:txBody>
      </p:sp>
    </p:spTree>
    <p:extLst>
      <p:ext uri="{BB962C8B-B14F-4D97-AF65-F5344CB8AC3E}">
        <p14:creationId xmlns:p14="http://schemas.microsoft.com/office/powerpoint/2010/main" val="38499051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标题 1"/>
          <p:cNvSpPr>
            <a:spLocks noGrp="1"/>
          </p:cNvSpPr>
          <p:nvPr>
            <p:ph type="title"/>
          </p:nvPr>
        </p:nvSpPr>
        <p:spPr/>
        <p:txBody>
          <a:bodyPr/>
          <a:lstStyle/>
          <a:p>
            <a:r>
              <a:rPr lang="en-US" altLang="zh-CN" dirty="0" smtClean="0">
                <a:latin typeface="Times New Roman" panose="02020603050405020304" pitchFamily="18" charset="0"/>
                <a:cs typeface="Times New Roman" panose="02020603050405020304" pitchFamily="18" charset="0"/>
              </a:rPr>
              <a:t>LED</a:t>
            </a:r>
            <a:r>
              <a:rPr lang="zh-CN" altLang="en-US" dirty="0" smtClean="0">
                <a:latin typeface="Times New Roman" panose="02020603050405020304" pitchFamily="18" charset="0"/>
                <a:cs typeface="Times New Roman" panose="02020603050405020304" pitchFamily="18" charset="0"/>
              </a:rPr>
              <a:t>开关模拟心跳频率</a:t>
            </a:r>
          </a:p>
        </p:txBody>
      </p:sp>
      <p:sp>
        <p:nvSpPr>
          <p:cNvPr id="17411" name="内容占位符 2"/>
          <p:cNvSpPr>
            <a:spLocks noGrp="1"/>
          </p:cNvSpPr>
          <p:nvPr>
            <p:ph idx="1"/>
          </p:nvPr>
        </p:nvSpPr>
        <p:spPr>
          <a:xfrm>
            <a:off x="791580" y="1095586"/>
            <a:ext cx="7128792" cy="2911079"/>
          </a:xfrm>
        </p:spPr>
        <p:txBody>
          <a:bodyPr/>
          <a:lstStyle/>
          <a:p>
            <a:r>
              <a:rPr lang="en-US" altLang="zh-CN" sz="2100" dirty="0"/>
              <a:t>1.</a:t>
            </a:r>
            <a:r>
              <a:rPr lang="zh-CN" altLang="en-US" sz="2100" dirty="0"/>
              <a:t>需要定时器中断；</a:t>
            </a:r>
            <a:endParaRPr lang="en-US" altLang="zh-CN" sz="2100" dirty="0"/>
          </a:p>
          <a:p>
            <a:r>
              <a:rPr lang="en-US" altLang="zh-CN" sz="2100" dirty="0"/>
              <a:t>2.</a:t>
            </a:r>
            <a:r>
              <a:rPr lang="zh-CN" altLang="en-US" sz="2100" dirty="0"/>
              <a:t>灯的开关就是放在中断里面执行的，把定时器初始化之后就只需要修改定时器的自动重装载寄存器就能控制灯的闪烁频率了；</a:t>
            </a:r>
            <a:endParaRPr lang="en-US" altLang="zh-CN" sz="2100" dirty="0"/>
          </a:p>
          <a:p>
            <a:r>
              <a:rPr lang="en-US" altLang="zh-CN" sz="2100" dirty="0"/>
              <a:t>3.</a:t>
            </a:r>
            <a:r>
              <a:rPr lang="zh-CN" altLang="en-US" sz="2100" dirty="0"/>
              <a:t>就只把这个修改放在采集心率函数后面就行了。</a:t>
            </a:r>
          </a:p>
        </p:txBody>
      </p:sp>
    </p:spTree>
    <p:extLst>
      <p:ext uri="{BB962C8B-B14F-4D97-AF65-F5344CB8AC3E}">
        <p14:creationId xmlns:p14="http://schemas.microsoft.com/office/powerpoint/2010/main" val="201050391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41" name="矩形 11"/>
          <p:cNvSpPr>
            <a:spLocks noChangeArrowheads="1"/>
          </p:cNvSpPr>
          <p:nvPr/>
        </p:nvSpPr>
        <p:spPr bwMode="auto">
          <a:xfrm>
            <a:off x="1250156" y="0"/>
            <a:ext cx="1213794" cy="369332"/>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ea typeface="华文新魏" panose="02010800040101010101" pitchFamily="2" charset="-122"/>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ea typeface="华文新魏" panose="02010800040101010101" pitchFamily="2" charset="-122"/>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ea typeface="华文新魏" panose="02010800040101010101" pitchFamily="2" charset="-122"/>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华文新魏" panose="02010800040101010101" pitchFamily="2" charset="-122"/>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华文新魏" panose="02010800040101010101" pitchFamily="2" charset="-122"/>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华文新魏" panose="02010800040101010101" pitchFamily="2" charset="-122"/>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华文新魏" panose="02010800040101010101" pitchFamily="2" charset="-122"/>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华文新魏" panose="02010800040101010101" pitchFamily="2" charset="-122"/>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华文新魏" panose="02010800040101010101" pitchFamily="2" charset="-122"/>
              </a:defRPr>
            </a:lvl9pPr>
          </a:lstStyle>
          <a:p>
            <a:pPr>
              <a:spcBef>
                <a:spcPct val="0"/>
              </a:spcBef>
              <a:buClrTx/>
              <a:buSzTx/>
              <a:buFontTx/>
              <a:buNone/>
            </a:pPr>
            <a:r>
              <a:rPr lang="en-US" altLang="zh-CN" sz="1800">
                <a:solidFill>
                  <a:schemeClr val="tx1"/>
                </a:solidFill>
                <a:latin typeface="Arial" panose="020B0604020202020204" pitchFamily="34" charset="0"/>
                <a:ea typeface="宋体" panose="02010600030101010101" pitchFamily="2" charset="-122"/>
              </a:rPr>
              <a:t>timer</a:t>
            </a:r>
            <a:r>
              <a:rPr lang="zh-CN" altLang="en-US" sz="1800">
                <a:solidFill>
                  <a:schemeClr val="tx1"/>
                </a:solidFill>
                <a:latin typeface="Arial" panose="020B0604020202020204" pitchFamily="34" charset="0"/>
                <a:ea typeface="宋体" panose="02010600030101010101" pitchFamily="2" charset="-122"/>
              </a:rPr>
              <a:t>函数</a:t>
            </a:r>
          </a:p>
        </p:txBody>
      </p:sp>
      <p:pic>
        <p:nvPicPr>
          <p:cNvPr id="4" name="图片 3"/>
          <p:cNvPicPr>
            <a:picLocks noChangeAspect="1"/>
          </p:cNvPicPr>
          <p:nvPr/>
        </p:nvPicPr>
        <p:blipFill>
          <a:blip r:embed="rId2"/>
          <a:stretch>
            <a:fillRect/>
          </a:stretch>
        </p:blipFill>
        <p:spPr>
          <a:xfrm>
            <a:off x="182167" y="784289"/>
            <a:ext cx="4848225" cy="3895725"/>
          </a:xfrm>
          <a:prstGeom prst="rect">
            <a:avLst/>
          </a:prstGeom>
        </p:spPr>
      </p:pic>
      <p:pic>
        <p:nvPicPr>
          <p:cNvPr id="5" name="图片 4"/>
          <p:cNvPicPr>
            <a:picLocks noChangeAspect="1"/>
          </p:cNvPicPr>
          <p:nvPr/>
        </p:nvPicPr>
        <p:blipFill>
          <a:blip r:embed="rId3"/>
          <a:stretch>
            <a:fillRect/>
          </a:stretch>
        </p:blipFill>
        <p:spPr>
          <a:xfrm>
            <a:off x="5292080" y="2283718"/>
            <a:ext cx="6076950" cy="2162175"/>
          </a:xfrm>
          <a:prstGeom prst="rect">
            <a:avLst/>
          </a:prstGeom>
        </p:spPr>
      </p:pic>
      <p:pic>
        <p:nvPicPr>
          <p:cNvPr id="6" name="图片 5"/>
          <p:cNvPicPr>
            <a:picLocks noChangeAspect="1"/>
          </p:cNvPicPr>
          <p:nvPr/>
        </p:nvPicPr>
        <p:blipFill>
          <a:blip r:embed="rId4"/>
          <a:stretch>
            <a:fillRect/>
          </a:stretch>
        </p:blipFill>
        <p:spPr>
          <a:xfrm>
            <a:off x="2879812" y="332943"/>
            <a:ext cx="3371850" cy="438150"/>
          </a:xfrm>
          <a:prstGeom prst="rect">
            <a:avLst/>
          </a:prstGeom>
        </p:spPr>
      </p:pic>
    </p:spTree>
    <p:extLst>
      <p:ext uri="{BB962C8B-B14F-4D97-AF65-F5344CB8AC3E}">
        <p14:creationId xmlns:p14="http://schemas.microsoft.com/office/powerpoint/2010/main" val="104113382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Main</a:t>
            </a:r>
            <a:r>
              <a:rPr lang="zh-CN" altLang="en-US" dirty="0" smtClean="0"/>
              <a:t>函数</a:t>
            </a:r>
            <a:endParaRPr lang="zh-CN" altLang="en-US" dirty="0"/>
          </a:p>
        </p:txBody>
      </p:sp>
      <p:sp>
        <p:nvSpPr>
          <p:cNvPr id="4" name="灯片编号占位符 3"/>
          <p:cNvSpPr>
            <a:spLocks noGrp="1"/>
          </p:cNvSpPr>
          <p:nvPr>
            <p:ph type="sldNum" sz="quarter" idx="10"/>
          </p:nvPr>
        </p:nvSpPr>
        <p:spPr/>
        <p:txBody>
          <a:bodyPr/>
          <a:lstStyle/>
          <a:p>
            <a:pPr>
              <a:defRPr/>
            </a:pPr>
            <a:fld id="{394D6966-025B-437C-861E-9A0F05B7C3A5}" type="slidenum">
              <a:rPr lang="en-US" altLang="zh-CN" smtClean="0"/>
              <a:pPr>
                <a:defRPr/>
              </a:pPr>
              <a:t>18</a:t>
            </a:fld>
            <a:endParaRPr lang="en-US" altLang="zh-CN"/>
          </a:p>
        </p:txBody>
      </p:sp>
      <p:sp>
        <p:nvSpPr>
          <p:cNvPr id="7" name="矩形 8"/>
          <p:cNvSpPr>
            <a:spLocks noChangeArrowheads="1"/>
          </p:cNvSpPr>
          <p:nvPr/>
        </p:nvSpPr>
        <p:spPr bwMode="auto">
          <a:xfrm>
            <a:off x="907640" y="1402233"/>
            <a:ext cx="1188146" cy="369332"/>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ea typeface="华文新魏" panose="02010800040101010101" pitchFamily="2" charset="-122"/>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ea typeface="华文新魏" panose="02010800040101010101" pitchFamily="2" charset="-122"/>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ea typeface="华文新魏" panose="02010800040101010101" pitchFamily="2" charset="-122"/>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华文新魏" panose="02010800040101010101" pitchFamily="2" charset="-122"/>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华文新魏" panose="02010800040101010101" pitchFamily="2" charset="-122"/>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华文新魏" panose="02010800040101010101" pitchFamily="2" charset="-122"/>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华文新魏" panose="02010800040101010101" pitchFamily="2" charset="-122"/>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华文新魏" panose="02010800040101010101" pitchFamily="2" charset="-122"/>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华文新魏" panose="02010800040101010101" pitchFamily="2" charset="-122"/>
              </a:defRPr>
            </a:lvl9pPr>
          </a:lstStyle>
          <a:p>
            <a:pPr>
              <a:spcBef>
                <a:spcPct val="0"/>
              </a:spcBef>
              <a:buClrTx/>
              <a:buSzTx/>
              <a:buFontTx/>
              <a:buNone/>
            </a:pPr>
            <a:r>
              <a:rPr lang="en-US" altLang="zh-CN" sz="1800" dirty="0">
                <a:solidFill>
                  <a:schemeClr val="tx1"/>
                </a:solidFill>
                <a:latin typeface="Arial" panose="020B0604020202020204" pitchFamily="34" charset="0"/>
                <a:ea typeface="宋体" panose="02010600030101010101" pitchFamily="2" charset="-122"/>
              </a:rPr>
              <a:t>main</a:t>
            </a:r>
            <a:r>
              <a:rPr lang="zh-CN" altLang="en-US" sz="1800" dirty="0">
                <a:solidFill>
                  <a:schemeClr val="tx1"/>
                </a:solidFill>
                <a:latin typeface="Arial" panose="020B0604020202020204" pitchFamily="34" charset="0"/>
                <a:ea typeface="宋体" panose="02010600030101010101" pitchFamily="2" charset="-122"/>
              </a:rPr>
              <a:t>函数</a:t>
            </a:r>
          </a:p>
        </p:txBody>
      </p:sp>
      <p:sp>
        <p:nvSpPr>
          <p:cNvPr id="8" name="矩形 7"/>
          <p:cNvSpPr/>
          <p:nvPr/>
        </p:nvSpPr>
        <p:spPr>
          <a:xfrm>
            <a:off x="634988" y="1265311"/>
            <a:ext cx="3707606" cy="2057400"/>
          </a:xfrm>
          <a:prstGeom prst="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00"/>
          </a:p>
        </p:txBody>
      </p:sp>
      <p:pic>
        <p:nvPicPr>
          <p:cNvPr id="11" name="图片 10"/>
          <p:cNvPicPr>
            <a:picLocks noChangeAspect="1"/>
          </p:cNvPicPr>
          <p:nvPr/>
        </p:nvPicPr>
        <p:blipFill>
          <a:blip r:embed="rId2"/>
          <a:stretch>
            <a:fillRect/>
          </a:stretch>
        </p:blipFill>
        <p:spPr>
          <a:xfrm>
            <a:off x="907640" y="1908487"/>
            <a:ext cx="2181225" cy="247650"/>
          </a:xfrm>
          <a:prstGeom prst="rect">
            <a:avLst/>
          </a:prstGeom>
        </p:spPr>
      </p:pic>
      <p:sp>
        <p:nvSpPr>
          <p:cNvPr id="13" name="矩形 12"/>
          <p:cNvSpPr/>
          <p:nvPr/>
        </p:nvSpPr>
        <p:spPr>
          <a:xfrm>
            <a:off x="851535" y="2337648"/>
            <a:ext cx="1863011" cy="461665"/>
          </a:xfrm>
          <a:prstGeom prst="rect">
            <a:avLst/>
          </a:prstGeom>
        </p:spPr>
        <p:txBody>
          <a:bodyPr wrap="none">
            <a:spAutoFit/>
          </a:bodyPr>
          <a:lstStyle/>
          <a:p>
            <a:r>
              <a:rPr lang="zh-CN" altLang="en-US" dirty="0"/>
              <a:t>while(1</a:t>
            </a:r>
            <a:r>
              <a:rPr lang="zh-CN" altLang="en-US" dirty="0" smtClean="0"/>
              <a:t>)最后</a:t>
            </a:r>
            <a:endParaRPr lang="zh-CN" altLang="en-US" dirty="0"/>
          </a:p>
        </p:txBody>
      </p:sp>
      <p:pic>
        <p:nvPicPr>
          <p:cNvPr id="5" name="图片 4"/>
          <p:cNvPicPr>
            <a:picLocks noChangeAspect="1"/>
          </p:cNvPicPr>
          <p:nvPr/>
        </p:nvPicPr>
        <p:blipFill>
          <a:blip r:embed="rId3"/>
          <a:stretch>
            <a:fillRect/>
          </a:stretch>
        </p:blipFill>
        <p:spPr>
          <a:xfrm>
            <a:off x="851535" y="2823661"/>
            <a:ext cx="2114550" cy="314325"/>
          </a:xfrm>
          <a:prstGeom prst="rect">
            <a:avLst/>
          </a:prstGeom>
        </p:spPr>
      </p:pic>
    </p:spTree>
    <p:extLst>
      <p:ext uri="{BB962C8B-B14F-4D97-AF65-F5344CB8AC3E}">
        <p14:creationId xmlns:p14="http://schemas.microsoft.com/office/powerpoint/2010/main" val="47803003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文件</a:t>
            </a:r>
            <a:r>
              <a:rPr lang="en-US" altLang="zh-CN" dirty="0" err="1" smtClean="0"/>
              <a:t>LED.c</a:t>
            </a:r>
            <a:endParaRPr lang="zh-CN" altLang="en-US" dirty="0"/>
          </a:p>
        </p:txBody>
      </p:sp>
      <p:sp>
        <p:nvSpPr>
          <p:cNvPr id="3" name="内容占位符 2"/>
          <p:cNvSpPr>
            <a:spLocks noGrp="1"/>
          </p:cNvSpPr>
          <p:nvPr>
            <p:ph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394D6966-025B-437C-861E-9A0F05B7C3A5}" type="slidenum">
              <a:rPr lang="en-US" altLang="zh-CN" smtClean="0"/>
              <a:pPr>
                <a:defRPr/>
              </a:pPr>
              <a:t>19</a:t>
            </a:fld>
            <a:endParaRPr lang="en-US" altLang="zh-CN"/>
          </a:p>
        </p:txBody>
      </p:sp>
      <p:pic>
        <p:nvPicPr>
          <p:cNvPr id="5" name="图片 4"/>
          <p:cNvPicPr>
            <a:picLocks noChangeAspect="1"/>
          </p:cNvPicPr>
          <p:nvPr/>
        </p:nvPicPr>
        <p:blipFill>
          <a:blip r:embed="rId2"/>
          <a:stretch>
            <a:fillRect/>
          </a:stretch>
        </p:blipFill>
        <p:spPr>
          <a:xfrm>
            <a:off x="107504" y="817080"/>
            <a:ext cx="8201025" cy="3248025"/>
          </a:xfrm>
          <a:prstGeom prst="rect">
            <a:avLst/>
          </a:prstGeom>
        </p:spPr>
      </p:pic>
      <p:pic>
        <p:nvPicPr>
          <p:cNvPr id="6" name="图片 5"/>
          <p:cNvPicPr>
            <a:picLocks noChangeAspect="1"/>
          </p:cNvPicPr>
          <p:nvPr/>
        </p:nvPicPr>
        <p:blipFill>
          <a:blip r:embed="rId3"/>
          <a:stretch>
            <a:fillRect/>
          </a:stretch>
        </p:blipFill>
        <p:spPr>
          <a:xfrm>
            <a:off x="971600" y="4304100"/>
            <a:ext cx="2809875" cy="257175"/>
          </a:xfrm>
          <a:prstGeom prst="rect">
            <a:avLst/>
          </a:prstGeom>
        </p:spPr>
      </p:pic>
      <p:pic>
        <p:nvPicPr>
          <p:cNvPr id="7" name="图片 6"/>
          <p:cNvPicPr>
            <a:picLocks noChangeAspect="1"/>
          </p:cNvPicPr>
          <p:nvPr/>
        </p:nvPicPr>
        <p:blipFill>
          <a:blip r:embed="rId4"/>
          <a:stretch>
            <a:fillRect/>
          </a:stretch>
        </p:blipFill>
        <p:spPr>
          <a:xfrm>
            <a:off x="4186288" y="4305936"/>
            <a:ext cx="2057400" cy="266700"/>
          </a:xfrm>
          <a:prstGeom prst="rect">
            <a:avLst/>
          </a:prstGeom>
        </p:spPr>
      </p:pic>
    </p:spTree>
    <p:extLst>
      <p:ext uri="{BB962C8B-B14F-4D97-AF65-F5344CB8AC3E}">
        <p14:creationId xmlns:p14="http://schemas.microsoft.com/office/powerpoint/2010/main" val="5693918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标题 1"/>
          <p:cNvSpPr>
            <a:spLocks noGrp="1"/>
          </p:cNvSpPr>
          <p:nvPr>
            <p:ph type="title"/>
          </p:nvPr>
        </p:nvSpPr>
        <p:spPr/>
        <p:txBody>
          <a:bodyPr/>
          <a:lstStyle/>
          <a:p>
            <a:r>
              <a:rPr lang="en-US" altLang="zh-CN" dirty="0" smtClean="0">
                <a:latin typeface="Times New Roman" panose="02020603050405020304" pitchFamily="18" charset="0"/>
                <a:cs typeface="Times New Roman" panose="02020603050405020304" pitchFamily="18" charset="0"/>
              </a:rPr>
              <a:t>ARR</a:t>
            </a:r>
            <a:r>
              <a:rPr lang="zh-CN" altLang="en-US" dirty="0" smtClean="0">
                <a:latin typeface="Times New Roman" panose="02020603050405020304" pitchFamily="18" charset="0"/>
                <a:cs typeface="Times New Roman" panose="02020603050405020304" pitchFamily="18" charset="0"/>
              </a:rPr>
              <a:t>计算过程</a:t>
            </a:r>
          </a:p>
        </p:txBody>
      </p:sp>
      <p:sp>
        <p:nvSpPr>
          <p:cNvPr id="19459" name="矩形 2"/>
          <p:cNvSpPr>
            <a:spLocks noChangeArrowheads="1"/>
          </p:cNvSpPr>
          <p:nvPr/>
        </p:nvSpPr>
        <p:spPr bwMode="auto">
          <a:xfrm>
            <a:off x="1577888" y="959580"/>
            <a:ext cx="5557217" cy="830997"/>
          </a:xfrm>
          <a:prstGeom prst="rect">
            <a:avLst/>
          </a:prstGeom>
          <a:noFill/>
          <a:ln w="9525">
            <a:solidFill>
              <a:srgbClr val="0070C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ea typeface="华文新魏" panose="02010800040101010101" pitchFamily="2" charset="-122"/>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ea typeface="华文新魏" panose="02010800040101010101" pitchFamily="2" charset="-122"/>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ea typeface="华文新魏" panose="02010800040101010101" pitchFamily="2" charset="-122"/>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华文新魏" panose="02010800040101010101" pitchFamily="2" charset="-122"/>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华文新魏" panose="02010800040101010101" pitchFamily="2" charset="-122"/>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华文新魏" panose="02010800040101010101" pitchFamily="2" charset="-122"/>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华文新魏" panose="02010800040101010101" pitchFamily="2" charset="-122"/>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华文新魏" panose="02010800040101010101" pitchFamily="2" charset="-122"/>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华文新魏" panose="02010800040101010101" pitchFamily="2" charset="-122"/>
              </a:defRPr>
            </a:lvl9pPr>
          </a:lstStyle>
          <a:p>
            <a:pPr>
              <a:spcBef>
                <a:spcPct val="0"/>
              </a:spcBef>
              <a:buClrTx/>
              <a:buSzTx/>
              <a:buFontTx/>
              <a:buNone/>
            </a:pPr>
            <a:r>
              <a:rPr lang="zh-CN" altLang="en-US" dirty="0">
                <a:solidFill>
                  <a:srgbClr val="000000"/>
                </a:solidFill>
                <a:latin typeface="Times New Roman" panose="02020603050405020304" pitchFamily="18" charset="0"/>
                <a:ea typeface="黑体" panose="02010609060101010101" pitchFamily="49" charset="-122"/>
                <a:cs typeface="Times New Roman" panose="02020603050405020304" pitchFamily="18" charset="0"/>
              </a:rPr>
              <a:t>定时器的溢出时间计算</a:t>
            </a:r>
          </a:p>
          <a:p>
            <a:pPr>
              <a:spcBef>
                <a:spcPct val="0"/>
              </a:spcBef>
              <a:buClrTx/>
              <a:buSzTx/>
              <a:buFontTx/>
              <a:buNone/>
            </a:pPr>
            <a:r>
              <a:rPr lang="en-US" altLang="zh-CN" dirty="0">
                <a:solidFill>
                  <a:srgbClr val="333333"/>
                </a:solidFill>
                <a:latin typeface="Times New Roman" panose="02020603050405020304" pitchFamily="18" charset="0"/>
                <a:ea typeface="黑体" panose="02010609060101010101" pitchFamily="49" charset="-122"/>
                <a:cs typeface="Times New Roman" panose="02020603050405020304" pitchFamily="18" charset="0"/>
              </a:rPr>
              <a:t>Time(s)=(ARR+1)*(PSC+1)/</a:t>
            </a:r>
            <a:r>
              <a:rPr lang="en-US" altLang="zh-CN" dirty="0" err="1">
                <a:solidFill>
                  <a:srgbClr val="333333"/>
                </a:solidFill>
                <a:latin typeface="Times New Roman" panose="02020603050405020304" pitchFamily="18" charset="0"/>
                <a:ea typeface="黑体" panose="02010609060101010101" pitchFamily="49" charset="-122"/>
                <a:cs typeface="Times New Roman" panose="02020603050405020304" pitchFamily="18" charset="0"/>
              </a:rPr>
              <a:t>Tclk</a:t>
            </a:r>
            <a:endParaRPr lang="en-US" altLang="zh-CN" dirty="0">
              <a:solidFill>
                <a:srgbClr val="333333"/>
              </a:solidFill>
              <a:latin typeface="Times New Roman" panose="02020603050405020304" pitchFamily="18" charset="0"/>
              <a:ea typeface="黑体" panose="02010609060101010101" pitchFamily="49" charset="-122"/>
              <a:cs typeface="Times New Roman" panose="02020603050405020304" pitchFamily="18" charset="0"/>
            </a:endParaRPr>
          </a:p>
        </p:txBody>
      </p:sp>
      <p:pic>
        <p:nvPicPr>
          <p:cNvPr id="19460" name="图片 4"/>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80070" y="1971797"/>
            <a:ext cx="4114800" cy="1243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2" name="矩形 6"/>
          <p:cNvSpPr>
            <a:spLocks noChangeArrowheads="1"/>
          </p:cNvSpPr>
          <p:nvPr/>
        </p:nvSpPr>
        <p:spPr bwMode="auto">
          <a:xfrm>
            <a:off x="2173790" y="3355719"/>
            <a:ext cx="36888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en-US" altLang="zh-CN" sz="1800"/>
              <a:t>While</a:t>
            </a:r>
            <a:r>
              <a:rPr lang="zh-CN" altLang="en-US" sz="1800"/>
              <a:t>循环中</a:t>
            </a:r>
            <a:r>
              <a:rPr lang="en-US" altLang="zh-CN" sz="1800"/>
              <a:t>,</a:t>
            </a:r>
            <a:r>
              <a:rPr lang="zh-CN" altLang="en-US" sz="1800"/>
              <a:t>心率采样后更新</a:t>
            </a:r>
            <a:r>
              <a:rPr lang="en-US" altLang="zh-CN" sz="1800"/>
              <a:t>ARR</a:t>
            </a:r>
            <a:endParaRPr lang="zh-CN" altLang="en-US" sz="1800"/>
          </a:p>
        </p:txBody>
      </p:sp>
      <p:pic>
        <p:nvPicPr>
          <p:cNvPr id="2" name="图片 1"/>
          <p:cNvPicPr>
            <a:picLocks noChangeAspect="1"/>
          </p:cNvPicPr>
          <p:nvPr/>
        </p:nvPicPr>
        <p:blipFill>
          <a:blip r:embed="rId3"/>
          <a:stretch>
            <a:fillRect/>
          </a:stretch>
        </p:blipFill>
        <p:spPr>
          <a:xfrm>
            <a:off x="2671197" y="3731314"/>
            <a:ext cx="3132545" cy="1315669"/>
          </a:xfrm>
          <a:prstGeom prst="rect">
            <a:avLst/>
          </a:prstGeom>
        </p:spPr>
      </p:pic>
    </p:spTree>
    <p:extLst>
      <p:ext uri="{BB962C8B-B14F-4D97-AF65-F5344CB8AC3E}">
        <p14:creationId xmlns:p14="http://schemas.microsoft.com/office/powerpoint/2010/main" val="177667875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标题 1"/>
          <p:cNvSpPr>
            <a:spLocks noGrp="1"/>
          </p:cNvSpPr>
          <p:nvPr>
            <p:ph type="title"/>
          </p:nvPr>
        </p:nvSpPr>
        <p:spPr>
          <a:xfrm>
            <a:off x="57150" y="14575"/>
            <a:ext cx="6172200" cy="792979"/>
          </a:xfrm>
        </p:spPr>
        <p:txBody>
          <a:bodyPr/>
          <a:lstStyle/>
          <a:p>
            <a:r>
              <a:rPr lang="zh-CN" altLang="en-US" dirty="0" smtClean="0"/>
              <a:t>错误实现</a:t>
            </a:r>
            <a:r>
              <a:rPr lang="en-US" altLang="zh-CN" dirty="0" smtClean="0"/>
              <a:t/>
            </a:r>
            <a:br>
              <a:rPr lang="en-US" altLang="zh-CN" dirty="0" smtClean="0"/>
            </a:br>
            <a:r>
              <a:rPr lang="zh-CN" altLang="en-US" sz="1500" dirty="0">
                <a:solidFill>
                  <a:srgbClr val="00B0F0"/>
                </a:solidFill>
              </a:rPr>
              <a:t>主函数中</a:t>
            </a:r>
            <a:r>
              <a:rPr lang="en-US" altLang="zh-CN" sz="1500" dirty="0">
                <a:solidFill>
                  <a:srgbClr val="00B0F0"/>
                </a:solidFill>
              </a:rPr>
              <a:t>delay</a:t>
            </a:r>
            <a:r>
              <a:rPr lang="zh-CN" altLang="en-US" sz="1500" dirty="0">
                <a:solidFill>
                  <a:srgbClr val="00B0F0"/>
                </a:solidFill>
              </a:rPr>
              <a:t>会影响心率采样间隔，导致无法获取准确心率。</a:t>
            </a:r>
          </a:p>
        </p:txBody>
      </p:sp>
      <p:pic>
        <p:nvPicPr>
          <p:cNvPr id="20483" name="图片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6241" y="987574"/>
            <a:ext cx="4810125" cy="217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4" name="图片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023828" y="3158582"/>
            <a:ext cx="5294146" cy="1753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9985701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latin typeface="Times New Roman" panose="02020603050405020304" pitchFamily="18" charset="0"/>
                <a:cs typeface="Times New Roman" panose="02020603050405020304" pitchFamily="18" charset="0"/>
              </a:rPr>
              <a:t>血氧</a:t>
            </a:r>
            <a:r>
              <a:rPr lang="en-US" altLang="zh-CN" dirty="0">
                <a:latin typeface="Times New Roman" panose="02020603050405020304" pitchFamily="18" charset="0"/>
                <a:cs typeface="Times New Roman" panose="02020603050405020304" pitchFamily="18" charset="0"/>
              </a:rPr>
              <a:t>MAX30102</a:t>
            </a:r>
            <a:endParaRPr lang="zh-CN" altLang="en-US" dirty="0"/>
          </a:p>
        </p:txBody>
      </p:sp>
      <p:sp>
        <p:nvSpPr>
          <p:cNvPr id="3" name="内容占位符 2"/>
          <p:cNvSpPr>
            <a:spLocks noGrp="1"/>
          </p:cNvSpPr>
          <p:nvPr>
            <p:ph idx="1"/>
          </p:nvPr>
        </p:nvSpPr>
        <p:spPr/>
        <p:txBody>
          <a:bodyPr/>
          <a:lstStyle/>
          <a:p>
            <a:r>
              <a:rPr lang="en-US" altLang="zh-CN" dirty="0"/>
              <a:t>MAX30102</a:t>
            </a:r>
            <a:r>
              <a:rPr lang="zh-CN" altLang="en-US" dirty="0"/>
              <a:t>心率血氧传感器是一种集成了光学传感器和信号处理器的模块，广泛应用于心率监测、脉搏氧饱和度监测以及其他生物参数检测等医疗领域。它具有高度集成、低功耗、高精度等特点，能够实时检测心率和血氧饱和度。模块内部集成了红外</a:t>
            </a:r>
            <a:r>
              <a:rPr lang="en-US" altLang="zh-CN" dirty="0"/>
              <a:t>LED</a:t>
            </a:r>
            <a:r>
              <a:rPr lang="zh-CN" altLang="en-US" dirty="0"/>
              <a:t>、红色光</a:t>
            </a:r>
            <a:r>
              <a:rPr lang="en-US" altLang="zh-CN" dirty="0"/>
              <a:t>LED</a:t>
            </a:r>
            <a:r>
              <a:rPr lang="zh-CN" altLang="en-US" dirty="0"/>
              <a:t>和光电检测器，通过红外</a:t>
            </a:r>
            <a:r>
              <a:rPr lang="en-US" altLang="zh-CN" dirty="0"/>
              <a:t>LED</a:t>
            </a:r>
            <a:r>
              <a:rPr lang="zh-CN" altLang="en-US" dirty="0"/>
              <a:t>和红色光</a:t>
            </a:r>
            <a:r>
              <a:rPr lang="en-US" altLang="zh-CN" dirty="0"/>
              <a:t>LED</a:t>
            </a:r>
            <a:r>
              <a:rPr lang="zh-CN" altLang="en-US" dirty="0"/>
              <a:t>照射皮肤，然后光电检测器采集反射光信号，进而进行血氧饱和度和心率的计算。</a:t>
            </a:r>
          </a:p>
        </p:txBody>
      </p:sp>
      <p:sp>
        <p:nvSpPr>
          <p:cNvPr id="4" name="灯片编号占位符 3"/>
          <p:cNvSpPr>
            <a:spLocks noGrp="1"/>
          </p:cNvSpPr>
          <p:nvPr>
            <p:ph type="sldNum" sz="quarter" idx="10"/>
          </p:nvPr>
        </p:nvSpPr>
        <p:spPr/>
        <p:txBody>
          <a:bodyPr/>
          <a:lstStyle/>
          <a:p>
            <a:pPr>
              <a:defRPr/>
            </a:pPr>
            <a:fld id="{394D6966-025B-437C-861E-9A0F05B7C3A5}" type="slidenum">
              <a:rPr lang="en-US" altLang="zh-CN" smtClean="0"/>
              <a:pPr>
                <a:defRPr/>
              </a:pPr>
              <a:t>22</a:t>
            </a:fld>
            <a:endParaRPr lang="en-US" altLang="zh-CN"/>
          </a:p>
        </p:txBody>
      </p:sp>
      <p:pic>
        <p:nvPicPr>
          <p:cNvPr id="8" name="图片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203848" y="3014700"/>
            <a:ext cx="2057400" cy="1594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7668320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内容占位符 2"/>
          <p:cNvSpPr>
            <a:spLocks noGrp="1"/>
          </p:cNvSpPr>
          <p:nvPr>
            <p:ph idx="1"/>
          </p:nvPr>
        </p:nvSpPr>
        <p:spPr>
          <a:xfrm>
            <a:off x="373929" y="987575"/>
            <a:ext cx="8172908" cy="1872208"/>
          </a:xfrm>
        </p:spPr>
        <p:txBody>
          <a:bodyPr/>
          <a:lstStyle/>
          <a:p>
            <a:r>
              <a:rPr lang="en-US" altLang="zh-CN" dirty="0" smtClean="0">
                <a:latin typeface="Times New Roman" panose="02020603050405020304" pitchFamily="18" charset="0"/>
                <a:cs typeface="Times New Roman" panose="02020603050405020304" pitchFamily="18" charset="0"/>
              </a:rPr>
              <a:t>MAX30102</a:t>
            </a:r>
            <a:r>
              <a:rPr lang="zh-CN" altLang="en-US" dirty="0" smtClean="0">
                <a:latin typeface="Times New Roman" panose="02020603050405020304" pitchFamily="18" charset="0"/>
                <a:cs typeface="Times New Roman" panose="02020603050405020304" pitchFamily="18" charset="0"/>
              </a:rPr>
              <a:t>传感器是一款集成脉搏血氧仪和心率监测器模块。</a:t>
            </a:r>
            <a:r>
              <a:rPr lang="en-US" altLang="zh-CN" dirty="0" smtClean="0">
                <a:latin typeface="Times New Roman" panose="02020603050405020304" pitchFamily="18" charset="0"/>
                <a:cs typeface="Times New Roman" panose="02020603050405020304" pitchFamily="18" charset="0"/>
              </a:rPr>
              <a:t>MAX30102 </a:t>
            </a:r>
            <a:r>
              <a:rPr lang="zh-CN" altLang="en-US" dirty="0" smtClean="0">
                <a:latin typeface="Times New Roman" panose="02020603050405020304" pitchFamily="18" charset="0"/>
                <a:cs typeface="Times New Roman" panose="02020603050405020304" pitchFamily="18" charset="0"/>
              </a:rPr>
              <a:t>包括内部 </a:t>
            </a:r>
            <a:r>
              <a:rPr lang="en-US" altLang="zh-CN" dirty="0" smtClean="0">
                <a:latin typeface="Times New Roman" panose="02020603050405020304" pitchFamily="18" charset="0"/>
                <a:cs typeface="Times New Roman" panose="02020603050405020304" pitchFamily="18" charset="0"/>
              </a:rPr>
              <a:t>LED</a:t>
            </a:r>
            <a:r>
              <a:rPr lang="zh-CN" altLang="en-US" dirty="0" smtClean="0">
                <a:latin typeface="Times New Roman" panose="02020603050405020304" pitchFamily="18" charset="0"/>
                <a:cs typeface="Times New Roman" panose="02020603050405020304" pitchFamily="18" charset="0"/>
              </a:rPr>
              <a:t>、光电探测器、光学元件以及低噪声电子元件，具有环境光反射特征。该高灵敏度器件由 </a:t>
            </a:r>
            <a:r>
              <a:rPr lang="en-US" altLang="zh-CN" dirty="0" smtClean="0">
                <a:latin typeface="Times New Roman" panose="02020603050405020304" pitchFamily="18" charset="0"/>
                <a:cs typeface="Times New Roman" panose="02020603050405020304" pitchFamily="18" charset="0"/>
              </a:rPr>
              <a:t>1.8V </a:t>
            </a:r>
            <a:r>
              <a:rPr lang="zh-CN" altLang="en-US" dirty="0" smtClean="0">
                <a:latin typeface="Times New Roman" panose="02020603050405020304" pitchFamily="18" charset="0"/>
                <a:cs typeface="Times New Roman" panose="02020603050405020304" pitchFamily="18" charset="0"/>
              </a:rPr>
              <a:t>单电源供电，其内部 </a:t>
            </a:r>
            <a:r>
              <a:rPr lang="en-US" altLang="zh-CN" dirty="0" smtClean="0">
                <a:latin typeface="Times New Roman" panose="02020603050405020304" pitchFamily="18" charset="0"/>
                <a:cs typeface="Times New Roman" panose="02020603050405020304" pitchFamily="18" charset="0"/>
              </a:rPr>
              <a:t>LED </a:t>
            </a:r>
            <a:r>
              <a:rPr lang="zh-CN" altLang="en-US" dirty="0" smtClean="0">
                <a:latin typeface="Times New Roman" panose="02020603050405020304" pitchFamily="18" charset="0"/>
                <a:cs typeface="Times New Roman" panose="02020603050405020304" pitchFamily="18" charset="0"/>
              </a:rPr>
              <a:t>由独立的 </a:t>
            </a:r>
            <a:r>
              <a:rPr lang="en-US" altLang="zh-CN" dirty="0" smtClean="0">
                <a:latin typeface="Times New Roman" panose="02020603050405020304" pitchFamily="18" charset="0"/>
                <a:cs typeface="Times New Roman" panose="02020603050405020304" pitchFamily="18" charset="0"/>
              </a:rPr>
              <a:t>5.0V </a:t>
            </a:r>
            <a:r>
              <a:rPr lang="zh-CN" altLang="en-US" dirty="0" smtClean="0">
                <a:latin typeface="Times New Roman" panose="02020603050405020304" pitchFamily="18" charset="0"/>
                <a:cs typeface="Times New Roman" panose="02020603050405020304" pitchFamily="18" charset="0"/>
              </a:rPr>
              <a:t>电源供电。通过标准的 </a:t>
            </a:r>
            <a:r>
              <a:rPr lang="en-US" altLang="zh-CN" dirty="0" smtClean="0">
                <a:latin typeface="Times New Roman" panose="02020603050405020304" pitchFamily="18" charset="0"/>
                <a:cs typeface="Times New Roman" panose="02020603050405020304" pitchFamily="18" charset="0"/>
              </a:rPr>
              <a:t>I</a:t>
            </a:r>
            <a:r>
              <a:rPr lang="en-US" altLang="zh-CN" baseline="30000" dirty="0" smtClean="0">
                <a:latin typeface="Times New Roman" panose="02020603050405020304" pitchFamily="18" charset="0"/>
                <a:cs typeface="Times New Roman" panose="02020603050405020304" pitchFamily="18" charset="0"/>
              </a:rPr>
              <a:t>2</a:t>
            </a:r>
            <a:r>
              <a:rPr lang="en-US" altLang="zh-CN" dirty="0" smtClean="0">
                <a:latin typeface="Times New Roman" panose="02020603050405020304" pitchFamily="18" charset="0"/>
                <a:cs typeface="Times New Roman" panose="02020603050405020304" pitchFamily="18" charset="0"/>
              </a:rPr>
              <a:t>C </a:t>
            </a:r>
            <a:r>
              <a:rPr lang="zh-CN" altLang="en-US" dirty="0" smtClean="0">
                <a:latin typeface="Times New Roman" panose="02020603050405020304" pitchFamily="18" charset="0"/>
                <a:cs typeface="Times New Roman" panose="02020603050405020304" pitchFamily="18" charset="0"/>
              </a:rPr>
              <a:t>兼容接口进行通信。该传感器可通过软件来关断电源，待机模式下的电流消耗量几乎为零，因而可以始终保持电源轨连接。</a:t>
            </a:r>
          </a:p>
        </p:txBody>
      </p:sp>
      <p:sp>
        <p:nvSpPr>
          <p:cNvPr id="22531" name="标题 1"/>
          <p:cNvSpPr>
            <a:spLocks noGrp="1"/>
          </p:cNvSpPr>
          <p:nvPr>
            <p:ph type="title"/>
          </p:nvPr>
        </p:nvSpPr>
        <p:spPr/>
        <p:txBody>
          <a:bodyPr/>
          <a:lstStyle/>
          <a:p>
            <a:r>
              <a:rPr lang="zh-CN" altLang="en-US" dirty="0" smtClean="0">
                <a:latin typeface="Times New Roman" panose="02020603050405020304" pitchFamily="18" charset="0"/>
                <a:cs typeface="Times New Roman" panose="02020603050405020304" pitchFamily="18" charset="0"/>
              </a:rPr>
              <a:t>血氧</a:t>
            </a:r>
            <a:r>
              <a:rPr lang="en-US" altLang="zh-CN" dirty="0" smtClean="0">
                <a:latin typeface="Times New Roman" panose="02020603050405020304" pitchFamily="18" charset="0"/>
                <a:cs typeface="Times New Roman" panose="02020603050405020304" pitchFamily="18" charset="0"/>
              </a:rPr>
              <a:t>MAX30102</a:t>
            </a:r>
            <a:endParaRPr lang="zh-CN" altLang="en-US" dirty="0" smtClean="0">
              <a:latin typeface="Times New Roman" panose="02020603050405020304" pitchFamily="18" charset="0"/>
              <a:cs typeface="Times New Roman" panose="02020603050405020304" pitchFamily="18" charset="0"/>
            </a:endParaRPr>
          </a:p>
        </p:txBody>
      </p:sp>
      <p:pic>
        <p:nvPicPr>
          <p:cNvPr id="22532" name="图片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39651" y="2859783"/>
            <a:ext cx="6435160" cy="2088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9385513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标题 1"/>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1683" tIns="35841" rIns="71683" bIns="35841" numCol="1" anchor="ctr" anchorCtr="0" compatLnSpc="1">
            <a:prstTxWarp prst="textNoShape">
              <a:avLst/>
            </a:prstTxWarp>
          </a:bodyPr>
          <a:lstStyle/>
          <a:p>
            <a:r>
              <a:rPr lang="zh-CN" altLang="en-US" dirty="0">
                <a:latin typeface="Times New Roman" panose="02020603050405020304" pitchFamily="18" charset="0"/>
                <a:cs typeface="Times New Roman" panose="02020603050405020304" pitchFamily="18" charset="0"/>
              </a:rPr>
              <a:t>血氧</a:t>
            </a:r>
            <a:r>
              <a:rPr lang="en-US" altLang="zh-CN" dirty="0">
                <a:latin typeface="Times New Roman" panose="02020603050405020304" pitchFamily="18" charset="0"/>
                <a:cs typeface="Times New Roman" panose="02020603050405020304" pitchFamily="18" charset="0"/>
              </a:rPr>
              <a:t>MAX30102</a:t>
            </a:r>
            <a:endParaRPr lang="zh-CN" altLang="en-US" dirty="0">
              <a:latin typeface="Times New Roman" panose="02020603050405020304" pitchFamily="18" charset="0"/>
              <a:cs typeface="Times New Roman" panose="02020603050405020304" pitchFamily="18" charset="0"/>
            </a:endParaRPr>
          </a:p>
        </p:txBody>
      </p:sp>
      <p:sp>
        <p:nvSpPr>
          <p:cNvPr id="23555" name="内容占位符 2"/>
          <p:cNvSpPr>
            <a:spLocks noGrp="1"/>
          </p:cNvSpPr>
          <p:nvPr>
            <p:ph idx="1"/>
          </p:nvPr>
        </p:nvSpPr>
        <p:spPr>
          <a:xfrm>
            <a:off x="107504" y="996485"/>
            <a:ext cx="8592394" cy="2911079"/>
          </a:xfrm>
        </p:spPr>
        <p:txBody>
          <a:bodyPr/>
          <a:lstStyle/>
          <a:p>
            <a:r>
              <a:rPr lang="zh-CN" altLang="en-US" dirty="0">
                <a:latin typeface="Times New Roman" panose="02020603050405020304" pitchFamily="18" charset="0"/>
                <a:cs typeface="Times New Roman" panose="02020603050405020304" pitchFamily="18" charset="0"/>
              </a:rPr>
              <a:t>以下是</a:t>
            </a:r>
            <a:r>
              <a:rPr lang="en-US" altLang="zh-CN" dirty="0">
                <a:latin typeface="Times New Roman" panose="02020603050405020304" pitchFamily="18" charset="0"/>
                <a:cs typeface="Times New Roman" panose="02020603050405020304" pitchFamily="18" charset="0"/>
              </a:rPr>
              <a:t>MAX30102</a:t>
            </a:r>
            <a:r>
              <a:rPr lang="zh-CN" altLang="en-US" dirty="0">
                <a:latin typeface="Times New Roman" panose="02020603050405020304" pitchFamily="18" charset="0"/>
                <a:cs typeface="Times New Roman" panose="02020603050405020304" pitchFamily="18" charset="0"/>
              </a:rPr>
              <a:t>心率血氧传感器的参数：</a:t>
            </a:r>
            <a:endParaRPr lang="zh-CN" altLang="en-US" dirty="0" smtClean="0">
              <a:latin typeface="Times New Roman" panose="02020603050405020304" pitchFamily="18" charset="0"/>
              <a:cs typeface="Times New Roman" panose="02020603050405020304" pitchFamily="18" charset="0"/>
            </a:endParaRPr>
          </a:p>
        </p:txBody>
      </p:sp>
      <p:pic>
        <p:nvPicPr>
          <p:cNvPr id="4" name="图片 3"/>
          <p:cNvPicPr>
            <a:picLocks noChangeAspect="1"/>
          </p:cNvPicPr>
          <p:nvPr/>
        </p:nvPicPr>
        <p:blipFill>
          <a:blip r:embed="rId2"/>
          <a:stretch>
            <a:fillRect/>
          </a:stretch>
        </p:blipFill>
        <p:spPr>
          <a:xfrm>
            <a:off x="1150913" y="1675736"/>
            <a:ext cx="6505575" cy="1552575"/>
          </a:xfrm>
          <a:prstGeom prst="rect">
            <a:avLst/>
          </a:prstGeom>
        </p:spPr>
      </p:pic>
    </p:spTree>
    <p:extLst>
      <p:ext uri="{BB962C8B-B14F-4D97-AF65-F5344CB8AC3E}">
        <p14:creationId xmlns:p14="http://schemas.microsoft.com/office/powerpoint/2010/main" val="425371703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电路图及引脚</a:t>
            </a:r>
            <a:endParaRPr lang="zh-CN" altLang="en-US" dirty="0"/>
          </a:p>
        </p:txBody>
      </p:sp>
      <p:sp>
        <p:nvSpPr>
          <p:cNvPr id="3" name="内容占位符 2"/>
          <p:cNvSpPr>
            <a:spLocks noGrp="1"/>
          </p:cNvSpPr>
          <p:nvPr>
            <p:ph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394D6966-025B-437C-861E-9A0F05B7C3A5}" type="slidenum">
              <a:rPr lang="en-US" altLang="zh-CN" smtClean="0"/>
              <a:pPr>
                <a:defRPr/>
              </a:pPr>
              <a:t>25</a:t>
            </a:fld>
            <a:endParaRPr lang="en-US" altLang="zh-CN"/>
          </a:p>
        </p:txBody>
      </p:sp>
      <p:pic>
        <p:nvPicPr>
          <p:cNvPr id="6" name="图片 5"/>
          <p:cNvPicPr>
            <a:picLocks noChangeAspect="1"/>
          </p:cNvPicPr>
          <p:nvPr/>
        </p:nvPicPr>
        <p:blipFill>
          <a:blip r:embed="rId2"/>
          <a:stretch>
            <a:fillRect/>
          </a:stretch>
        </p:blipFill>
        <p:spPr>
          <a:xfrm>
            <a:off x="3743908" y="1203598"/>
            <a:ext cx="6286500" cy="3009900"/>
          </a:xfrm>
          <a:prstGeom prst="rect">
            <a:avLst/>
          </a:prstGeom>
        </p:spPr>
      </p:pic>
      <p:pic>
        <p:nvPicPr>
          <p:cNvPr id="5" name="图片 4"/>
          <p:cNvPicPr>
            <a:picLocks noChangeAspect="1"/>
          </p:cNvPicPr>
          <p:nvPr/>
        </p:nvPicPr>
        <p:blipFill>
          <a:blip r:embed="rId3"/>
          <a:stretch>
            <a:fillRect/>
          </a:stretch>
        </p:blipFill>
        <p:spPr>
          <a:xfrm>
            <a:off x="107504" y="1153416"/>
            <a:ext cx="4212468" cy="3069607"/>
          </a:xfrm>
          <a:prstGeom prst="rect">
            <a:avLst/>
          </a:prstGeom>
        </p:spPr>
      </p:pic>
    </p:spTree>
    <p:extLst>
      <p:ext uri="{BB962C8B-B14F-4D97-AF65-F5344CB8AC3E}">
        <p14:creationId xmlns:p14="http://schemas.microsoft.com/office/powerpoint/2010/main" val="132894404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287524" y="915566"/>
            <a:ext cx="8229600" cy="3567113"/>
          </a:xfrm>
        </p:spPr>
        <p:txBody>
          <a:bodyPr/>
          <a:lstStyle/>
          <a:p>
            <a:r>
              <a:rPr lang="zh-CN" altLang="en-US" dirty="0">
                <a:latin typeface="Times New Roman" panose="02020603050405020304" pitchFamily="18" charset="0"/>
                <a:cs typeface="Times New Roman" panose="02020603050405020304" pitchFamily="18" charset="0"/>
              </a:rPr>
              <a:t>光电容积法的基本原理是利用人体组织在血管搏动时造成透光率不同来进行脉搏和血氧饱和度测量的。光源一般采用对动脉血中氧合血红蛋白（</a:t>
            </a:r>
            <a:r>
              <a:rPr lang="en-US" altLang="zh-CN" dirty="0">
                <a:latin typeface="Times New Roman" panose="02020603050405020304" pitchFamily="18" charset="0"/>
                <a:cs typeface="Times New Roman" panose="02020603050405020304" pitchFamily="18" charset="0"/>
              </a:rPr>
              <a:t>Hb02</a:t>
            </a:r>
            <a:r>
              <a:rPr lang="zh-CN" altLang="en-US" dirty="0">
                <a:latin typeface="Times New Roman" panose="02020603050405020304" pitchFamily="18" charset="0"/>
                <a:cs typeface="Times New Roman" panose="02020603050405020304" pitchFamily="18" charset="0"/>
              </a:rPr>
              <a:t>）和血红蛋白（</a:t>
            </a:r>
            <a:r>
              <a:rPr lang="en-US" altLang="zh-CN" dirty="0" err="1">
                <a:latin typeface="Times New Roman" panose="02020603050405020304" pitchFamily="18" charset="0"/>
                <a:cs typeface="Times New Roman" panose="02020603050405020304" pitchFamily="18" charset="0"/>
              </a:rPr>
              <a:t>Hb</a:t>
            </a:r>
            <a:r>
              <a:rPr lang="zh-CN" altLang="en-US" dirty="0">
                <a:latin typeface="Times New Roman" panose="02020603050405020304" pitchFamily="18" charset="0"/>
                <a:cs typeface="Times New Roman" panose="02020603050405020304" pitchFamily="18" charset="0"/>
              </a:rPr>
              <a:t>）有选择性的特定波长的发光二极管（一般选用</a:t>
            </a:r>
            <a:r>
              <a:rPr lang="en-US" altLang="zh-CN" dirty="0">
                <a:latin typeface="Times New Roman" panose="02020603050405020304" pitchFamily="18" charset="0"/>
                <a:cs typeface="Times New Roman" panose="02020603050405020304" pitchFamily="18" charset="0"/>
              </a:rPr>
              <a:t>660nm</a:t>
            </a:r>
            <a:r>
              <a:rPr lang="zh-CN" altLang="en-US" dirty="0">
                <a:latin typeface="Times New Roman" panose="02020603050405020304" pitchFamily="18" charset="0"/>
                <a:cs typeface="Times New Roman" panose="02020603050405020304" pitchFamily="18" charset="0"/>
              </a:rPr>
              <a:t>附近的红光和</a:t>
            </a:r>
            <a:r>
              <a:rPr lang="en-US" altLang="zh-CN" dirty="0">
                <a:latin typeface="Times New Roman" panose="02020603050405020304" pitchFamily="18" charset="0"/>
                <a:cs typeface="Times New Roman" panose="02020603050405020304" pitchFamily="18" charset="0"/>
              </a:rPr>
              <a:t>900nm</a:t>
            </a:r>
            <a:r>
              <a:rPr lang="zh-CN" altLang="en-US" dirty="0">
                <a:latin typeface="Times New Roman" panose="02020603050405020304" pitchFamily="18" charset="0"/>
                <a:cs typeface="Times New Roman" panose="02020603050405020304" pitchFamily="18" charset="0"/>
              </a:rPr>
              <a:t>附近的红外光）。当光束透过人体外周血管，由于动脉搏动充血容积变化导致这束光的透过光率发生改变，此时由光电变换器接收人体组织反射的光线，转变为电信号并将其放大和输出。由于脉搏是随心脏的搏动而周期性变化的信号，动脉血管容积也周期性变化，因此光电变换器的电信号变化周期就是脉搏率。同时根据血氧饱和度的定义，计算如下：</a:t>
            </a:r>
          </a:p>
        </p:txBody>
      </p:sp>
      <p:sp>
        <p:nvSpPr>
          <p:cNvPr id="4" name="灯片编号占位符 3"/>
          <p:cNvSpPr>
            <a:spLocks noGrp="1"/>
          </p:cNvSpPr>
          <p:nvPr>
            <p:ph type="sldNum" sz="quarter" idx="10"/>
          </p:nvPr>
        </p:nvSpPr>
        <p:spPr/>
        <p:txBody>
          <a:bodyPr/>
          <a:lstStyle/>
          <a:p>
            <a:pPr>
              <a:defRPr/>
            </a:pPr>
            <a:fld id="{394D6966-025B-437C-861E-9A0F05B7C3A5}" type="slidenum">
              <a:rPr lang="en-US" altLang="zh-CN" smtClean="0"/>
              <a:pPr>
                <a:defRPr/>
              </a:pPr>
              <a:t>26</a:t>
            </a:fld>
            <a:endParaRPr lang="en-US" altLang="zh-CN"/>
          </a:p>
        </p:txBody>
      </p:sp>
      <p:sp>
        <p:nvSpPr>
          <p:cNvPr id="5" name="Rectangle 1"/>
          <p:cNvSpPr>
            <a:spLocks noGrp="1" noChangeArrowheads="1"/>
          </p:cNvSpPr>
          <p:nvPr>
            <p:ph type="title"/>
          </p:nvPr>
        </p:nvSpPr>
        <p:spPr bwMode="auto">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CN" altLang="zh-CN" sz="1800" b="0" i="0" u="none" strike="noStrike" cap="none" normalizeH="0" baseline="0" smtClean="0">
                <a:ln>
                  <a:noFill/>
                </a:ln>
                <a:solidFill>
                  <a:schemeClr val="tx1"/>
                </a:solidFill>
                <a:effectLst/>
                <a:latin typeface="Arial" panose="020B0604020202020204" pitchFamily="34" charset="0"/>
              </a:rPr>
              <a:t>工作原理：光电容积法原理</a:t>
            </a:r>
          </a:p>
        </p:txBody>
      </p:sp>
      <p:pic>
        <p:nvPicPr>
          <p:cNvPr id="7" name="图片 6"/>
          <p:cNvPicPr>
            <a:picLocks noChangeAspect="1"/>
          </p:cNvPicPr>
          <p:nvPr/>
        </p:nvPicPr>
        <p:blipFill>
          <a:blip r:embed="rId2"/>
          <a:stretch>
            <a:fillRect/>
          </a:stretch>
        </p:blipFill>
        <p:spPr>
          <a:xfrm>
            <a:off x="2519772" y="3615866"/>
            <a:ext cx="3505200" cy="809625"/>
          </a:xfrm>
          <a:prstGeom prst="rect">
            <a:avLst/>
          </a:prstGeom>
        </p:spPr>
      </p:pic>
    </p:spTree>
    <p:extLst>
      <p:ext uri="{BB962C8B-B14F-4D97-AF65-F5344CB8AC3E}">
        <p14:creationId xmlns:p14="http://schemas.microsoft.com/office/powerpoint/2010/main" val="84953814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r>
              <a:rPr lang="en-US" altLang="zh-CN" dirty="0"/>
              <a:t>1.</a:t>
            </a:r>
            <a:r>
              <a:rPr lang="zh-CN" altLang="en-US" dirty="0"/>
              <a:t>使用</a:t>
            </a:r>
            <a:r>
              <a:rPr lang="en-US" altLang="zh-CN" dirty="0"/>
              <a:t>STM32F103C8T6</a:t>
            </a:r>
            <a:r>
              <a:rPr lang="zh-CN" altLang="en-US" dirty="0"/>
              <a:t>读取</a:t>
            </a:r>
            <a:r>
              <a:rPr lang="en-US" altLang="zh-CN" dirty="0"/>
              <a:t>MAX30102</a:t>
            </a:r>
            <a:r>
              <a:rPr lang="zh-CN" altLang="en-US" dirty="0"/>
              <a:t>心率血氧传感器采集的</a:t>
            </a:r>
            <a:r>
              <a:rPr lang="zh-CN" altLang="en-US" dirty="0" smtClean="0"/>
              <a:t>数据</a:t>
            </a:r>
            <a:endParaRPr lang="en-US" altLang="zh-CN" dirty="0" smtClean="0"/>
          </a:p>
          <a:p>
            <a:r>
              <a:rPr lang="en-US" altLang="zh-CN" dirty="0" smtClean="0"/>
              <a:t>2</a:t>
            </a:r>
            <a:r>
              <a:rPr lang="en-US" altLang="zh-CN" dirty="0"/>
              <a:t>.</a:t>
            </a:r>
            <a:r>
              <a:rPr lang="zh-CN" altLang="en-US" dirty="0"/>
              <a:t>将读取得到的温湿度数据同时在</a:t>
            </a:r>
            <a:r>
              <a:rPr lang="en-US" altLang="zh-CN" dirty="0"/>
              <a:t>OLED</a:t>
            </a:r>
            <a:r>
              <a:rPr lang="zh-CN" altLang="en-US" dirty="0"/>
              <a:t>上显示</a:t>
            </a:r>
          </a:p>
        </p:txBody>
      </p:sp>
      <p:sp>
        <p:nvSpPr>
          <p:cNvPr id="4" name="灯片编号占位符 3"/>
          <p:cNvSpPr>
            <a:spLocks noGrp="1"/>
          </p:cNvSpPr>
          <p:nvPr>
            <p:ph type="sldNum" sz="quarter" idx="10"/>
          </p:nvPr>
        </p:nvSpPr>
        <p:spPr/>
        <p:txBody>
          <a:bodyPr/>
          <a:lstStyle/>
          <a:p>
            <a:pPr>
              <a:defRPr/>
            </a:pPr>
            <a:fld id="{394D6966-025B-437C-861E-9A0F05B7C3A5}" type="slidenum">
              <a:rPr lang="en-US" altLang="zh-CN" smtClean="0"/>
              <a:pPr>
                <a:defRPr/>
              </a:pPr>
              <a:t>27</a:t>
            </a:fld>
            <a:endParaRPr lang="en-US" altLang="zh-CN"/>
          </a:p>
        </p:txBody>
      </p:sp>
      <p:sp>
        <p:nvSpPr>
          <p:cNvPr id="5" name="Rectangle 1"/>
          <p:cNvSpPr>
            <a:spLocks noGrp="1" noChangeArrowheads="1"/>
          </p:cNvSpPr>
          <p:nvPr>
            <p:ph type="title"/>
          </p:nvPr>
        </p:nvSpPr>
        <p:spPr bwMode="auto">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CN" altLang="zh-CN" sz="1800" b="0" i="0" u="none" strike="noStrike" cap="none" normalizeH="0" baseline="0" smtClean="0">
                <a:ln>
                  <a:noFill/>
                </a:ln>
                <a:solidFill>
                  <a:schemeClr val="tx1"/>
                </a:solidFill>
                <a:effectLst/>
                <a:latin typeface="Arial" panose="020B0604020202020204" pitchFamily="34" charset="0"/>
              </a:rPr>
              <a:t>程序设计</a:t>
            </a:r>
          </a:p>
        </p:txBody>
      </p:sp>
      <p:pic>
        <p:nvPicPr>
          <p:cNvPr id="6" name="图片 5"/>
          <p:cNvPicPr>
            <a:picLocks noChangeAspect="1"/>
          </p:cNvPicPr>
          <p:nvPr/>
        </p:nvPicPr>
        <p:blipFill>
          <a:blip r:embed="rId2"/>
          <a:stretch>
            <a:fillRect/>
          </a:stretch>
        </p:blipFill>
        <p:spPr>
          <a:xfrm>
            <a:off x="1328737" y="2067694"/>
            <a:ext cx="6486525" cy="2276475"/>
          </a:xfrm>
          <a:prstGeom prst="rect">
            <a:avLst/>
          </a:prstGeom>
        </p:spPr>
      </p:pic>
    </p:spTree>
    <p:extLst>
      <p:ext uri="{BB962C8B-B14F-4D97-AF65-F5344CB8AC3E}">
        <p14:creationId xmlns:p14="http://schemas.microsoft.com/office/powerpoint/2010/main" val="210716417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latin typeface="Times New Roman" panose="02020603050405020304" pitchFamily="18" charset="0"/>
                <a:cs typeface="Times New Roman" panose="02020603050405020304" pitchFamily="18" charset="0"/>
              </a:rPr>
              <a:t>STM32F103C8T6</a:t>
            </a:r>
            <a:r>
              <a:rPr lang="zh-CN" altLang="en-US" dirty="0" smtClean="0">
                <a:latin typeface="Times New Roman" panose="02020603050405020304" pitchFamily="18" charset="0"/>
                <a:cs typeface="Times New Roman" panose="02020603050405020304" pitchFamily="18" charset="0"/>
              </a:rPr>
              <a:t>管脚分布</a:t>
            </a:r>
            <a:endParaRPr lang="zh-CN" altLang="en-US" dirty="0">
              <a:latin typeface="Times New Roman" panose="02020603050405020304" pitchFamily="18" charset="0"/>
              <a:cs typeface="Times New Roman" panose="02020603050405020304" pitchFamily="18" charset="0"/>
            </a:endParaRPr>
          </a:p>
        </p:txBody>
      </p:sp>
      <p:sp>
        <p:nvSpPr>
          <p:cNvPr id="4" name="灯片编号占位符 3"/>
          <p:cNvSpPr>
            <a:spLocks noGrp="1"/>
          </p:cNvSpPr>
          <p:nvPr>
            <p:ph type="sldNum" sz="quarter" idx="10"/>
          </p:nvPr>
        </p:nvSpPr>
        <p:spPr>
          <a:xfrm>
            <a:off x="6408204" y="4824413"/>
            <a:ext cx="2135187" cy="222250"/>
          </a:xfrm>
        </p:spPr>
        <p:txBody>
          <a:bodyPr/>
          <a:lstStyle/>
          <a:p>
            <a:pPr>
              <a:defRPr/>
            </a:pPr>
            <a:fld id="{394D6966-025B-437C-861E-9A0F05B7C3A5}" type="slidenum">
              <a:rPr lang="en-US" altLang="zh-CN" smtClean="0"/>
              <a:pPr>
                <a:defRPr/>
              </a:pPr>
              <a:t>28</a:t>
            </a:fld>
            <a:endParaRPr lang="en-US" altLang="zh-CN"/>
          </a:p>
        </p:txBody>
      </p:sp>
      <p:sp>
        <p:nvSpPr>
          <p:cNvPr id="3" name="矩形 2"/>
          <p:cNvSpPr/>
          <p:nvPr/>
        </p:nvSpPr>
        <p:spPr>
          <a:xfrm>
            <a:off x="611560" y="1023578"/>
            <a:ext cx="7614592" cy="461665"/>
          </a:xfrm>
          <a:prstGeom prst="rect">
            <a:avLst/>
          </a:prstGeom>
        </p:spPr>
        <p:txBody>
          <a:bodyPr wrap="square">
            <a:spAutoFit/>
          </a:bodyPr>
          <a:lstStyle/>
          <a:p>
            <a:r>
              <a:rPr lang="en-US" altLang="zh-CN" dirty="0" smtClean="0">
                <a:cs typeface="Times New Roman" panose="02020603050405020304" pitchFamily="18" charset="0"/>
              </a:rPr>
              <a:t>STM32F103C8T6</a:t>
            </a:r>
            <a:r>
              <a:rPr lang="zh-CN" altLang="en-US" dirty="0" smtClean="0">
                <a:cs typeface="Times New Roman" panose="02020603050405020304" pitchFamily="18" charset="0"/>
              </a:rPr>
              <a:t>芯片有</a:t>
            </a:r>
            <a:r>
              <a:rPr lang="zh-CN" altLang="en-US" dirty="0">
                <a:cs typeface="Times New Roman" panose="02020603050405020304" pitchFamily="18" charset="0"/>
              </a:rPr>
              <a:t>两个</a:t>
            </a:r>
            <a:r>
              <a:rPr lang="en-US" altLang="zh-CN" dirty="0">
                <a:cs typeface="Times New Roman" panose="02020603050405020304" pitchFamily="18" charset="0"/>
              </a:rPr>
              <a:t>IIC</a:t>
            </a:r>
            <a:r>
              <a:rPr lang="zh-CN" altLang="en-US" dirty="0">
                <a:cs typeface="Times New Roman" panose="02020603050405020304" pitchFamily="18" charset="0"/>
              </a:rPr>
              <a:t>引脚</a:t>
            </a:r>
            <a:r>
              <a:rPr lang="zh-CN" altLang="en-US" dirty="0" smtClean="0">
                <a:cs typeface="Times New Roman" panose="02020603050405020304" pitchFamily="18" charset="0"/>
              </a:rPr>
              <a:t>。</a:t>
            </a:r>
            <a:endParaRPr lang="zh-CN" altLang="en-US" dirty="0">
              <a:cs typeface="Times New Roman" panose="02020603050405020304" pitchFamily="18" charset="0"/>
            </a:endParaRPr>
          </a:p>
        </p:txBody>
      </p:sp>
      <p:pic>
        <p:nvPicPr>
          <p:cNvPr id="6" name="图片 5"/>
          <p:cNvPicPr>
            <a:picLocks noChangeAspect="1"/>
          </p:cNvPicPr>
          <p:nvPr/>
        </p:nvPicPr>
        <p:blipFill>
          <a:blip r:embed="rId2"/>
          <a:stretch>
            <a:fillRect/>
          </a:stretch>
        </p:blipFill>
        <p:spPr>
          <a:xfrm>
            <a:off x="457199" y="1983852"/>
            <a:ext cx="7696200" cy="342900"/>
          </a:xfrm>
          <a:prstGeom prst="rect">
            <a:avLst/>
          </a:prstGeom>
        </p:spPr>
      </p:pic>
      <p:pic>
        <p:nvPicPr>
          <p:cNvPr id="9" name="图片 8"/>
          <p:cNvPicPr>
            <a:picLocks noChangeAspect="1"/>
          </p:cNvPicPr>
          <p:nvPr/>
        </p:nvPicPr>
        <p:blipFill>
          <a:blip r:embed="rId3"/>
          <a:stretch>
            <a:fillRect/>
          </a:stretch>
        </p:blipFill>
        <p:spPr>
          <a:xfrm>
            <a:off x="457200" y="2406644"/>
            <a:ext cx="7696200" cy="810126"/>
          </a:xfrm>
          <a:prstGeom prst="rect">
            <a:avLst/>
          </a:prstGeom>
        </p:spPr>
      </p:pic>
      <p:pic>
        <p:nvPicPr>
          <p:cNvPr id="10" name="图片 9"/>
          <p:cNvPicPr>
            <a:picLocks noChangeAspect="1"/>
          </p:cNvPicPr>
          <p:nvPr/>
        </p:nvPicPr>
        <p:blipFill>
          <a:blip r:embed="rId4"/>
          <a:stretch>
            <a:fillRect/>
          </a:stretch>
        </p:blipFill>
        <p:spPr>
          <a:xfrm>
            <a:off x="344859" y="1705781"/>
            <a:ext cx="8343900" cy="238125"/>
          </a:xfrm>
          <a:prstGeom prst="rect">
            <a:avLst/>
          </a:prstGeom>
        </p:spPr>
      </p:pic>
      <p:sp>
        <p:nvSpPr>
          <p:cNvPr id="5" name="矩形 4"/>
          <p:cNvSpPr/>
          <p:nvPr/>
        </p:nvSpPr>
        <p:spPr>
          <a:xfrm>
            <a:off x="251520" y="3544274"/>
            <a:ext cx="8651304" cy="1015663"/>
          </a:xfrm>
          <a:prstGeom prst="rect">
            <a:avLst/>
          </a:prstGeom>
        </p:spPr>
        <p:txBody>
          <a:bodyPr wrap="square">
            <a:spAutoFit/>
          </a:bodyPr>
          <a:lstStyle/>
          <a:p>
            <a:r>
              <a:rPr lang="en-US" altLang="zh-CN" sz="2000" dirty="0" smtClean="0">
                <a:cs typeface="Times New Roman" panose="02020603050405020304" pitchFamily="18" charset="0"/>
              </a:rPr>
              <a:t>STM32</a:t>
            </a:r>
            <a:r>
              <a:rPr lang="zh-CN" altLang="en-US" sz="2000" dirty="0" smtClean="0">
                <a:cs typeface="Times New Roman" panose="02020603050405020304" pitchFamily="18" charset="0"/>
              </a:rPr>
              <a:t>的</a:t>
            </a:r>
            <a:r>
              <a:rPr lang="en-US" altLang="zh-CN" sz="2000" dirty="0" smtClean="0">
                <a:cs typeface="Times New Roman" panose="02020603050405020304" pitchFamily="18" charset="0"/>
              </a:rPr>
              <a:t>I2C</a:t>
            </a:r>
            <a:r>
              <a:rPr lang="zh-CN" altLang="en-US" sz="2000" dirty="0" smtClean="0">
                <a:cs typeface="Times New Roman" panose="02020603050405020304" pitchFamily="18" charset="0"/>
              </a:rPr>
              <a:t>管</a:t>
            </a:r>
            <a:r>
              <a:rPr lang="zh-CN" altLang="en-US" sz="2000" dirty="0">
                <a:cs typeface="Times New Roman" panose="02020603050405020304" pitchFamily="18" charset="0"/>
              </a:rPr>
              <a:t>脚不需要重映射的原因主要是因为</a:t>
            </a:r>
            <a:r>
              <a:rPr lang="en-US" altLang="zh-CN" sz="2000" dirty="0">
                <a:cs typeface="Times New Roman" panose="02020603050405020304" pitchFamily="18" charset="0"/>
              </a:rPr>
              <a:t>I2C</a:t>
            </a:r>
            <a:r>
              <a:rPr lang="zh-CN" altLang="en-US" sz="2000" dirty="0">
                <a:cs typeface="Times New Roman" panose="02020603050405020304" pitchFamily="18" charset="0"/>
              </a:rPr>
              <a:t>通信协议的物理层设计已经考虑了多种应用场景的需求，使得</a:t>
            </a:r>
            <a:r>
              <a:rPr lang="en-US" altLang="zh-CN" sz="2000" dirty="0">
                <a:cs typeface="Times New Roman" panose="02020603050405020304" pitchFamily="18" charset="0"/>
              </a:rPr>
              <a:t>I2C</a:t>
            </a:r>
            <a:r>
              <a:rPr lang="zh-CN" altLang="en-US" sz="2000" dirty="0">
                <a:cs typeface="Times New Roman" panose="02020603050405020304" pitchFamily="18" charset="0"/>
              </a:rPr>
              <a:t>管脚在大多数情况下可以直接使用，而不需要进行重映射。</a:t>
            </a:r>
          </a:p>
        </p:txBody>
      </p:sp>
    </p:spTree>
    <p:extLst>
      <p:ext uri="{BB962C8B-B14F-4D97-AF65-F5344CB8AC3E}">
        <p14:creationId xmlns:p14="http://schemas.microsoft.com/office/powerpoint/2010/main" val="103496989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latin typeface="Times New Roman" panose="02020603050405020304" pitchFamily="18" charset="0"/>
                <a:cs typeface="Times New Roman" panose="02020603050405020304" pitchFamily="18" charset="0"/>
              </a:rPr>
              <a:t>I2C</a:t>
            </a:r>
            <a:r>
              <a:rPr lang="zh-CN" altLang="en-US" dirty="0">
                <a:latin typeface="Times New Roman" panose="02020603050405020304" pitchFamily="18" charset="0"/>
                <a:cs typeface="Times New Roman" panose="02020603050405020304" pitchFamily="18" charset="0"/>
              </a:rPr>
              <a:t>设置</a:t>
            </a:r>
          </a:p>
        </p:txBody>
      </p:sp>
      <p:sp>
        <p:nvSpPr>
          <p:cNvPr id="3" name="内容占位符 2"/>
          <p:cNvSpPr>
            <a:spLocks noGrp="1"/>
          </p:cNvSpPr>
          <p:nvPr>
            <p:ph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394D6966-025B-437C-861E-9A0F05B7C3A5}" type="slidenum">
              <a:rPr lang="en-US" altLang="zh-CN" smtClean="0"/>
              <a:pPr>
                <a:defRPr/>
              </a:pPr>
              <a:t>29</a:t>
            </a:fld>
            <a:endParaRPr lang="en-US" altLang="zh-CN"/>
          </a:p>
        </p:txBody>
      </p:sp>
      <p:pic>
        <p:nvPicPr>
          <p:cNvPr id="5" name="图片 4"/>
          <p:cNvPicPr>
            <a:picLocks noChangeAspect="1"/>
          </p:cNvPicPr>
          <p:nvPr/>
        </p:nvPicPr>
        <p:blipFill>
          <a:blip r:embed="rId2"/>
          <a:stretch>
            <a:fillRect/>
          </a:stretch>
        </p:blipFill>
        <p:spPr>
          <a:xfrm>
            <a:off x="457200" y="945733"/>
            <a:ext cx="5810597" cy="1654292"/>
          </a:xfrm>
          <a:prstGeom prst="rect">
            <a:avLst/>
          </a:prstGeom>
        </p:spPr>
      </p:pic>
      <p:pic>
        <p:nvPicPr>
          <p:cNvPr id="6" name="图片 5"/>
          <p:cNvPicPr>
            <a:picLocks noChangeAspect="1"/>
          </p:cNvPicPr>
          <p:nvPr/>
        </p:nvPicPr>
        <p:blipFill>
          <a:blip r:embed="rId3"/>
          <a:stretch>
            <a:fillRect/>
          </a:stretch>
        </p:blipFill>
        <p:spPr>
          <a:xfrm>
            <a:off x="3796528" y="2204445"/>
            <a:ext cx="4882210" cy="2740384"/>
          </a:xfrm>
          <a:prstGeom prst="rect">
            <a:avLst/>
          </a:prstGeom>
        </p:spPr>
      </p:pic>
      <p:sp>
        <p:nvSpPr>
          <p:cNvPr id="7" name="矩形 6"/>
          <p:cNvSpPr/>
          <p:nvPr/>
        </p:nvSpPr>
        <p:spPr>
          <a:xfrm>
            <a:off x="2788462" y="3574637"/>
            <a:ext cx="1114408" cy="461665"/>
          </a:xfrm>
          <a:prstGeom prst="rect">
            <a:avLst/>
          </a:prstGeom>
        </p:spPr>
        <p:txBody>
          <a:bodyPr wrap="none">
            <a:spAutoFit/>
          </a:bodyPr>
          <a:lstStyle/>
          <a:p>
            <a:r>
              <a:rPr lang="en-US" altLang="zh-CN" dirty="0" err="1" smtClean="0"/>
              <a:t>myiic.c</a:t>
            </a:r>
            <a:endParaRPr lang="zh-CN" altLang="en-US" dirty="0"/>
          </a:p>
        </p:txBody>
      </p:sp>
      <p:sp>
        <p:nvSpPr>
          <p:cNvPr id="8" name="矩形 7"/>
          <p:cNvSpPr/>
          <p:nvPr/>
        </p:nvSpPr>
        <p:spPr>
          <a:xfrm>
            <a:off x="899592" y="2691761"/>
            <a:ext cx="1149674" cy="461665"/>
          </a:xfrm>
          <a:prstGeom prst="rect">
            <a:avLst/>
          </a:prstGeom>
        </p:spPr>
        <p:txBody>
          <a:bodyPr wrap="none">
            <a:spAutoFit/>
          </a:bodyPr>
          <a:lstStyle/>
          <a:p>
            <a:r>
              <a:rPr lang="en-US" altLang="zh-CN" dirty="0" err="1" smtClean="0"/>
              <a:t>myiic.h</a:t>
            </a:r>
            <a:endParaRPr lang="zh-CN" altLang="en-US" dirty="0"/>
          </a:p>
        </p:txBody>
      </p:sp>
    </p:spTree>
    <p:extLst>
      <p:ext uri="{BB962C8B-B14F-4D97-AF65-F5344CB8AC3E}">
        <p14:creationId xmlns:p14="http://schemas.microsoft.com/office/powerpoint/2010/main" val="230751832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1"/>
          <p:cNvSpPr txBox="1">
            <a:spLocks/>
          </p:cNvSpPr>
          <p:nvPr/>
        </p:nvSpPr>
        <p:spPr bwMode="auto">
          <a:xfrm>
            <a:off x="457200" y="206375"/>
            <a:ext cx="8229600" cy="59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1683" tIns="35841" rIns="71683" bIns="35841" numCol="1" anchor="ctr" anchorCtr="0" compatLnSpc="1">
            <a:prstTxWarp prst="textNoShape">
              <a:avLst/>
            </a:prstTxWarp>
          </a:bodyPr>
          <a:lstStyle>
            <a:lvl1pPr algn="l" defTabSz="717550" rtl="0" eaLnBrk="0" fontAlgn="base" hangingPunct="0">
              <a:spcBef>
                <a:spcPct val="0"/>
              </a:spcBef>
              <a:spcAft>
                <a:spcPct val="0"/>
              </a:spcAft>
              <a:defRPr sz="2500" b="1">
                <a:solidFill>
                  <a:schemeClr val="tx2"/>
                </a:solidFill>
                <a:latin typeface="+mj-lt"/>
                <a:ea typeface="+mj-ea"/>
                <a:cs typeface="+mj-cs"/>
              </a:defRPr>
            </a:lvl1pPr>
            <a:lvl2pPr algn="l" defTabSz="717550" rtl="0" eaLnBrk="0" fontAlgn="base" hangingPunct="0">
              <a:spcBef>
                <a:spcPct val="0"/>
              </a:spcBef>
              <a:spcAft>
                <a:spcPct val="0"/>
              </a:spcAft>
              <a:defRPr sz="2500" b="1">
                <a:solidFill>
                  <a:schemeClr val="tx2"/>
                </a:solidFill>
                <a:latin typeface="楷体_GB2312" pitchFamily="49" charset="-122"/>
                <a:ea typeface="宋体" pitchFamily="2" charset="-122"/>
              </a:defRPr>
            </a:lvl2pPr>
            <a:lvl3pPr algn="l" defTabSz="717550" rtl="0" eaLnBrk="0" fontAlgn="base" hangingPunct="0">
              <a:spcBef>
                <a:spcPct val="0"/>
              </a:spcBef>
              <a:spcAft>
                <a:spcPct val="0"/>
              </a:spcAft>
              <a:defRPr sz="2500" b="1">
                <a:solidFill>
                  <a:schemeClr val="tx2"/>
                </a:solidFill>
                <a:latin typeface="楷体_GB2312" pitchFamily="49" charset="-122"/>
                <a:ea typeface="宋体" pitchFamily="2" charset="-122"/>
              </a:defRPr>
            </a:lvl3pPr>
            <a:lvl4pPr algn="l" defTabSz="717550" rtl="0" eaLnBrk="0" fontAlgn="base" hangingPunct="0">
              <a:spcBef>
                <a:spcPct val="0"/>
              </a:spcBef>
              <a:spcAft>
                <a:spcPct val="0"/>
              </a:spcAft>
              <a:defRPr sz="2500" b="1">
                <a:solidFill>
                  <a:schemeClr val="tx2"/>
                </a:solidFill>
                <a:latin typeface="楷体_GB2312" pitchFamily="49" charset="-122"/>
                <a:ea typeface="宋体" pitchFamily="2" charset="-122"/>
              </a:defRPr>
            </a:lvl4pPr>
            <a:lvl5pPr algn="l" defTabSz="717550" rtl="0" eaLnBrk="0" fontAlgn="base" hangingPunct="0">
              <a:spcBef>
                <a:spcPct val="0"/>
              </a:spcBef>
              <a:spcAft>
                <a:spcPct val="0"/>
              </a:spcAft>
              <a:defRPr sz="2500" b="1">
                <a:solidFill>
                  <a:schemeClr val="tx2"/>
                </a:solidFill>
                <a:latin typeface="楷体_GB2312" pitchFamily="49" charset="-122"/>
                <a:ea typeface="宋体" pitchFamily="2" charset="-122"/>
              </a:defRPr>
            </a:lvl5pPr>
            <a:lvl6pPr marL="457200" algn="l" defTabSz="717550" rtl="0" fontAlgn="base">
              <a:spcBef>
                <a:spcPct val="0"/>
              </a:spcBef>
              <a:spcAft>
                <a:spcPct val="0"/>
              </a:spcAft>
              <a:defRPr sz="2500" b="1">
                <a:solidFill>
                  <a:schemeClr val="tx2"/>
                </a:solidFill>
                <a:latin typeface="楷体_GB2312" pitchFamily="49" charset="-122"/>
                <a:ea typeface="宋体" pitchFamily="2" charset="-122"/>
              </a:defRPr>
            </a:lvl6pPr>
            <a:lvl7pPr marL="914400" algn="l" defTabSz="717550" rtl="0" fontAlgn="base">
              <a:spcBef>
                <a:spcPct val="0"/>
              </a:spcBef>
              <a:spcAft>
                <a:spcPct val="0"/>
              </a:spcAft>
              <a:defRPr sz="2500" b="1">
                <a:solidFill>
                  <a:schemeClr val="tx2"/>
                </a:solidFill>
                <a:latin typeface="楷体_GB2312" pitchFamily="49" charset="-122"/>
                <a:ea typeface="宋体" pitchFamily="2" charset="-122"/>
              </a:defRPr>
            </a:lvl7pPr>
            <a:lvl8pPr marL="1371600" algn="l" defTabSz="717550" rtl="0" fontAlgn="base">
              <a:spcBef>
                <a:spcPct val="0"/>
              </a:spcBef>
              <a:spcAft>
                <a:spcPct val="0"/>
              </a:spcAft>
              <a:defRPr sz="2500" b="1">
                <a:solidFill>
                  <a:schemeClr val="tx2"/>
                </a:solidFill>
                <a:latin typeface="楷体_GB2312" pitchFamily="49" charset="-122"/>
                <a:ea typeface="宋体" pitchFamily="2" charset="-122"/>
              </a:defRPr>
            </a:lvl8pPr>
            <a:lvl9pPr marL="1828800" algn="l" defTabSz="717550" rtl="0" fontAlgn="base">
              <a:spcBef>
                <a:spcPct val="0"/>
              </a:spcBef>
              <a:spcAft>
                <a:spcPct val="0"/>
              </a:spcAft>
              <a:defRPr sz="2500" b="1">
                <a:solidFill>
                  <a:schemeClr val="tx2"/>
                </a:solidFill>
                <a:latin typeface="楷体_GB2312" pitchFamily="49" charset="-122"/>
                <a:ea typeface="宋体" pitchFamily="2" charset="-122"/>
              </a:defRPr>
            </a:lvl9pPr>
          </a:lstStyle>
          <a:p>
            <a:r>
              <a:rPr kumimoji="0" lang="zh-CN" altLang="en-US" kern="0" smtClean="0">
                <a:latin typeface="Times New Roman" panose="02020603050405020304" pitchFamily="18" charset="0"/>
                <a:cs typeface="Times New Roman" panose="02020603050405020304" pitchFamily="18" charset="0"/>
              </a:rPr>
              <a:t>血氧</a:t>
            </a:r>
            <a:r>
              <a:rPr kumimoji="0" lang="en-US" altLang="zh-CN" kern="0" smtClean="0">
                <a:latin typeface="Times New Roman" panose="02020603050405020304" pitchFamily="18" charset="0"/>
                <a:cs typeface="Times New Roman" panose="02020603050405020304" pitchFamily="18" charset="0"/>
              </a:rPr>
              <a:t>MAX30102</a:t>
            </a:r>
            <a:endParaRPr kumimoji="0" lang="zh-CN" altLang="en-US" kern="0" dirty="0">
              <a:latin typeface="Times New Roman" panose="02020603050405020304" pitchFamily="18" charset="0"/>
              <a:cs typeface="Times New Roman" panose="02020603050405020304" pitchFamily="18" charset="0"/>
            </a:endParaRPr>
          </a:p>
        </p:txBody>
      </p:sp>
      <p:pic>
        <p:nvPicPr>
          <p:cNvPr id="2" name="图片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7524" y="987574"/>
            <a:ext cx="2791817" cy="3723878"/>
          </a:xfrm>
          <a:prstGeom prst="rect">
            <a:avLst/>
          </a:prstGeom>
        </p:spPr>
      </p:pic>
      <p:pic>
        <p:nvPicPr>
          <p:cNvPr id="5" name="图片 4"/>
          <p:cNvPicPr>
            <a:picLocks noChangeAspect="1"/>
          </p:cNvPicPr>
          <p:nvPr/>
        </p:nvPicPr>
        <p:blipFill>
          <a:blip r:embed="rId3"/>
          <a:stretch>
            <a:fillRect/>
          </a:stretch>
        </p:blipFill>
        <p:spPr>
          <a:xfrm>
            <a:off x="3491880" y="879562"/>
            <a:ext cx="5341217" cy="4155926"/>
          </a:xfrm>
          <a:prstGeom prst="rect">
            <a:avLst/>
          </a:prstGeom>
        </p:spPr>
      </p:pic>
    </p:spTree>
    <p:extLst>
      <p:ext uri="{BB962C8B-B14F-4D97-AF65-F5344CB8AC3E}">
        <p14:creationId xmlns:p14="http://schemas.microsoft.com/office/powerpoint/2010/main" val="416144679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标题 1"/>
          <p:cNvSpPr>
            <a:spLocks noGrp="1"/>
          </p:cNvSpPr>
          <p:nvPr>
            <p:ph type="title"/>
          </p:nvPr>
        </p:nvSpPr>
        <p:spPr/>
        <p:txBody>
          <a:bodyPr/>
          <a:lstStyle/>
          <a:p>
            <a:pPr eaLnBrk="1" hangingPunct="1"/>
            <a:r>
              <a:rPr lang="zh-CN" altLang="en-US" smtClean="0"/>
              <a:t>软硬件设置</a:t>
            </a:r>
          </a:p>
        </p:txBody>
      </p:sp>
      <p:sp>
        <p:nvSpPr>
          <p:cNvPr id="25604" name="矩形 4"/>
          <p:cNvSpPr>
            <a:spLocks noChangeArrowheads="1"/>
          </p:cNvSpPr>
          <p:nvPr/>
        </p:nvSpPr>
        <p:spPr bwMode="auto">
          <a:xfrm>
            <a:off x="791580" y="879562"/>
            <a:ext cx="5486400" cy="413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ea typeface="华文新魏" panose="02010800040101010101" pitchFamily="2" charset="-122"/>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ea typeface="华文新魏" panose="02010800040101010101" pitchFamily="2" charset="-122"/>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ea typeface="华文新魏" panose="02010800040101010101" pitchFamily="2" charset="-122"/>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华文新魏" panose="02010800040101010101" pitchFamily="2" charset="-122"/>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华文新魏" panose="02010800040101010101" pitchFamily="2" charset="-122"/>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华文新魏" panose="02010800040101010101" pitchFamily="2" charset="-122"/>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华文新魏" panose="02010800040101010101" pitchFamily="2" charset="-122"/>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华文新魏" panose="02010800040101010101" pitchFamily="2" charset="-122"/>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华文新魏" panose="02010800040101010101" pitchFamily="2" charset="-122"/>
              </a:defRPr>
            </a:lvl9pPr>
          </a:lstStyle>
          <a:p>
            <a:pPr>
              <a:lnSpc>
                <a:spcPct val="150000"/>
              </a:lnSpc>
              <a:spcBef>
                <a:spcPct val="0"/>
              </a:spcBef>
              <a:buClrTx/>
              <a:buSzTx/>
              <a:buFontTx/>
              <a:buNone/>
            </a:pPr>
            <a:r>
              <a:rPr lang="en-US" altLang="zh-CN" sz="2100" dirty="0" smtClean="0">
                <a:solidFill>
                  <a:schemeClr val="tx1"/>
                </a:solidFill>
                <a:latin typeface="Times New Roman" panose="02020603050405020304" pitchFamily="18" charset="0"/>
                <a:ea typeface="宋体" panose="02010600030101010101" pitchFamily="2" charset="-122"/>
              </a:rPr>
              <a:t>STM32F103C8T6</a:t>
            </a:r>
            <a:r>
              <a:rPr lang="zh-CN" altLang="en-US" sz="2100" dirty="0" smtClean="0">
                <a:solidFill>
                  <a:schemeClr val="tx1"/>
                </a:solidFill>
                <a:latin typeface="Times New Roman" panose="02020603050405020304" pitchFamily="18" charset="0"/>
                <a:ea typeface="宋体" panose="02010600030101010101" pitchFamily="2" charset="-122"/>
              </a:rPr>
              <a:t>最小系统</a:t>
            </a:r>
            <a:endParaRPr lang="en-US" altLang="zh-CN" sz="2100" dirty="0">
              <a:solidFill>
                <a:schemeClr val="tx1"/>
              </a:solidFill>
              <a:latin typeface="Times New Roman" panose="02020603050405020304" pitchFamily="18" charset="0"/>
              <a:ea typeface="宋体" panose="02010600030101010101" pitchFamily="2" charset="-122"/>
            </a:endParaRPr>
          </a:p>
          <a:p>
            <a:pPr>
              <a:lnSpc>
                <a:spcPct val="150000"/>
              </a:lnSpc>
              <a:spcBef>
                <a:spcPct val="0"/>
              </a:spcBef>
              <a:buClrTx/>
              <a:buSzTx/>
              <a:buFontTx/>
              <a:buNone/>
            </a:pPr>
            <a:r>
              <a:rPr lang="zh-CN" altLang="en-US" sz="2100" dirty="0">
                <a:solidFill>
                  <a:schemeClr val="tx1"/>
                </a:solidFill>
                <a:latin typeface="Times New Roman" panose="02020603050405020304" pitchFamily="18" charset="0"/>
                <a:ea typeface="宋体" panose="02010600030101010101" pitchFamily="2" charset="-122"/>
              </a:rPr>
              <a:t>心率模块</a:t>
            </a:r>
            <a:endParaRPr lang="en-US" altLang="zh-CN" sz="2100" dirty="0">
              <a:solidFill>
                <a:schemeClr val="tx1"/>
              </a:solidFill>
              <a:latin typeface="Times New Roman" panose="02020603050405020304" pitchFamily="18" charset="0"/>
              <a:ea typeface="宋体" panose="02010600030101010101" pitchFamily="2" charset="-122"/>
            </a:endParaRPr>
          </a:p>
          <a:p>
            <a:pPr>
              <a:lnSpc>
                <a:spcPct val="150000"/>
              </a:lnSpc>
              <a:spcBef>
                <a:spcPct val="0"/>
              </a:spcBef>
              <a:buClrTx/>
              <a:buSzTx/>
              <a:buFontTx/>
              <a:buNone/>
            </a:pPr>
            <a:r>
              <a:rPr lang="zh-CN" altLang="en-US" sz="2100" dirty="0">
                <a:solidFill>
                  <a:schemeClr val="tx1"/>
                </a:solidFill>
                <a:latin typeface="Times New Roman" panose="02020603050405020304" pitchFamily="18" charset="0"/>
                <a:ea typeface="宋体" panose="02010600030101010101" pitchFamily="2" charset="-122"/>
              </a:rPr>
              <a:t>血氧</a:t>
            </a:r>
            <a:r>
              <a:rPr lang="zh-CN" altLang="en-US" sz="2100" dirty="0" smtClean="0">
                <a:solidFill>
                  <a:schemeClr val="tx1"/>
                </a:solidFill>
                <a:latin typeface="Times New Roman" panose="02020603050405020304" pitchFamily="18" charset="0"/>
                <a:ea typeface="宋体" panose="02010600030101010101" pitchFamily="2" charset="-122"/>
              </a:rPr>
              <a:t>模块</a:t>
            </a:r>
            <a:endParaRPr lang="en-US" altLang="zh-CN" sz="2100" dirty="0" smtClean="0">
              <a:solidFill>
                <a:schemeClr val="tx1"/>
              </a:solidFill>
              <a:latin typeface="Times New Roman" panose="02020603050405020304" pitchFamily="18" charset="0"/>
              <a:ea typeface="宋体" panose="02010600030101010101" pitchFamily="2" charset="-122"/>
            </a:endParaRPr>
          </a:p>
          <a:p>
            <a:pPr>
              <a:lnSpc>
                <a:spcPct val="150000"/>
              </a:lnSpc>
              <a:spcBef>
                <a:spcPct val="0"/>
              </a:spcBef>
              <a:buClrTx/>
              <a:buSzTx/>
              <a:buNone/>
            </a:pPr>
            <a:r>
              <a:rPr lang="zh-CN" altLang="en-US" sz="21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蓝牙</a:t>
            </a:r>
            <a:r>
              <a:rPr lang="zh-CN" altLang="en-US" sz="2100" dirty="0" smtClean="0">
                <a:solidFill>
                  <a:schemeClr val="tx1"/>
                </a:solidFill>
                <a:latin typeface="Times New Roman" panose="02020603050405020304" pitchFamily="18" charset="0"/>
                <a:ea typeface="宋体" panose="02010600030101010101" pitchFamily="2" charset="-122"/>
                <a:cs typeface="Times New Roman" panose="02020603050405020304" pitchFamily="18" charset="0"/>
              </a:rPr>
              <a:t>模块</a:t>
            </a:r>
            <a:endParaRPr lang="en-US" altLang="zh-CN" sz="2100" dirty="0" smtClean="0">
              <a:solidFill>
                <a:schemeClr val="tx1"/>
              </a:solidFill>
              <a:latin typeface="Times New Roman" panose="02020603050405020304" pitchFamily="18" charset="0"/>
              <a:ea typeface="宋体" panose="02010600030101010101" pitchFamily="2" charset="-122"/>
              <a:cs typeface="Times New Roman" panose="02020603050405020304" pitchFamily="18" charset="0"/>
            </a:endParaRPr>
          </a:p>
          <a:p>
            <a:pPr>
              <a:lnSpc>
                <a:spcPct val="150000"/>
              </a:lnSpc>
              <a:spcBef>
                <a:spcPct val="0"/>
              </a:spcBef>
              <a:buClrTx/>
              <a:buSzTx/>
              <a:buNone/>
            </a:pPr>
            <a:r>
              <a:rPr lang="en-US" altLang="zh-CN" sz="2100" dirty="0" smtClean="0">
                <a:solidFill>
                  <a:schemeClr val="tx1"/>
                </a:solidFill>
                <a:latin typeface="Times New Roman" panose="02020603050405020304" pitchFamily="18" charset="0"/>
                <a:ea typeface="宋体" panose="02010600030101010101" pitchFamily="2" charset="-122"/>
                <a:cs typeface="Times New Roman" panose="02020603050405020304" pitchFamily="18" charset="0"/>
              </a:rPr>
              <a:t>ST-Link</a:t>
            </a:r>
          </a:p>
          <a:p>
            <a:pPr>
              <a:lnSpc>
                <a:spcPct val="150000"/>
              </a:lnSpc>
              <a:spcBef>
                <a:spcPct val="0"/>
              </a:spcBef>
              <a:buClrTx/>
              <a:buSzTx/>
              <a:buNone/>
            </a:pPr>
            <a:r>
              <a:rPr lang="en-US" altLang="zh-CN" sz="2100" dirty="0" smtClean="0">
                <a:solidFill>
                  <a:schemeClr val="tx1"/>
                </a:solidFill>
                <a:latin typeface="Times New Roman" panose="02020603050405020304" pitchFamily="18" charset="0"/>
                <a:ea typeface="宋体" panose="02010600030101010101" pitchFamily="2" charset="-122"/>
                <a:cs typeface="Times New Roman" panose="02020603050405020304" pitchFamily="18" charset="0"/>
              </a:rPr>
              <a:t>USB-TTL</a:t>
            </a:r>
          </a:p>
          <a:p>
            <a:pPr>
              <a:lnSpc>
                <a:spcPct val="150000"/>
              </a:lnSpc>
              <a:spcBef>
                <a:spcPct val="0"/>
              </a:spcBef>
              <a:buClrTx/>
              <a:buSzTx/>
              <a:buNone/>
            </a:pPr>
            <a:r>
              <a:rPr lang="en-US" altLang="zh-CN" sz="2100" dirty="0" smtClean="0">
                <a:solidFill>
                  <a:schemeClr val="tx1"/>
                </a:solidFill>
                <a:latin typeface="Times New Roman" panose="02020603050405020304" pitchFamily="18" charset="0"/>
                <a:ea typeface="宋体" panose="02010600030101010101" pitchFamily="2" charset="-122"/>
                <a:cs typeface="Times New Roman" panose="02020603050405020304" pitchFamily="18" charset="0"/>
              </a:rPr>
              <a:t>OLED</a:t>
            </a:r>
            <a:r>
              <a:rPr lang="zh-CN" altLang="en-US" sz="2100" dirty="0" smtClean="0">
                <a:solidFill>
                  <a:schemeClr val="tx1"/>
                </a:solidFill>
                <a:latin typeface="Times New Roman" panose="02020603050405020304" pitchFamily="18" charset="0"/>
                <a:ea typeface="宋体" panose="02010600030101010101" pitchFamily="2" charset="-122"/>
                <a:cs typeface="Times New Roman" panose="02020603050405020304" pitchFamily="18" charset="0"/>
              </a:rPr>
              <a:t>屏</a:t>
            </a:r>
            <a:endParaRPr lang="zh-CN" altLang="en-US" sz="21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endParaRPr>
          </a:p>
          <a:p>
            <a:pPr>
              <a:spcBef>
                <a:spcPct val="0"/>
              </a:spcBef>
              <a:buClrTx/>
              <a:buSzTx/>
              <a:buNone/>
            </a:pPr>
            <a:r>
              <a:rPr lang="zh-CN" altLang="en-US" sz="21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面包板</a:t>
            </a:r>
            <a:endParaRPr lang="en-US" altLang="zh-CN" sz="21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endParaRPr>
          </a:p>
          <a:p>
            <a:pPr>
              <a:spcBef>
                <a:spcPct val="0"/>
              </a:spcBef>
              <a:buClrTx/>
              <a:buSzTx/>
              <a:buFontTx/>
              <a:buNone/>
            </a:pPr>
            <a:endParaRPr lang="en-US" altLang="zh-CN" sz="2100" dirty="0">
              <a:solidFill>
                <a:schemeClr val="tx1"/>
              </a:solidFill>
              <a:latin typeface="Times New Roman" panose="02020603050405020304" pitchFamily="18" charset="0"/>
              <a:ea typeface="宋体" panose="02010600030101010101" pitchFamily="2" charset="-122"/>
            </a:endParaRPr>
          </a:p>
        </p:txBody>
      </p:sp>
    </p:spTree>
    <p:extLst>
      <p:ext uri="{BB962C8B-B14F-4D97-AF65-F5344CB8AC3E}">
        <p14:creationId xmlns:p14="http://schemas.microsoft.com/office/powerpoint/2010/main" val="373794854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lstStyle/>
          <a:p>
            <a:pPr>
              <a:defRPr/>
            </a:pPr>
            <a:fld id="{ADDFA726-94D1-4FA3-AD03-2264D154A2FC}" type="slidenum">
              <a:rPr lang="en-US" altLang="zh-CN" smtClean="0"/>
              <a:pPr>
                <a:defRPr/>
              </a:pPr>
              <a:t>32</a:t>
            </a:fld>
            <a:endParaRPr lang="en-US" altLang="zh-CN"/>
          </a:p>
        </p:txBody>
      </p:sp>
      <p:sp>
        <p:nvSpPr>
          <p:cNvPr id="3" name="矩形 2"/>
          <p:cNvSpPr>
            <a:spLocks noChangeArrowheads="1" noChangeShapeType="1" noTextEdit="1"/>
          </p:cNvSpPr>
          <p:nvPr/>
        </p:nvSpPr>
        <p:spPr bwMode="auto">
          <a:xfrm>
            <a:off x="1763688" y="1959682"/>
            <a:ext cx="5400675" cy="1368425"/>
          </a:xfrm>
          <a:prstGeom prst="rect">
            <a:avLst/>
          </a:prstGeom>
          <a:noFill/>
        </p:spPr>
        <p:txBody>
          <a:bodyPr wrap="none" fromWordArt="1">
            <a:prstTxWarp prst="textDeflate">
              <a:avLst>
                <a:gd name="adj" fmla="val 28421"/>
              </a:avLst>
            </a:prstTxWarp>
          </a:bodyPr>
          <a:lstStyle/>
          <a:p>
            <a:pPr algn="ctr"/>
            <a:r>
              <a:rPr lang="en-US" altLang="zh-CN" sz="3600" b="1" kern="10" dirty="0">
                <a:ln w="28575">
                  <a:solidFill>
                    <a:schemeClr val="bg1"/>
                  </a:solidFill>
                  <a:round/>
                  <a:headEnd/>
                  <a:tailEnd/>
                </a:ln>
                <a:solidFill>
                  <a:schemeClr val="tx2"/>
                </a:solidFill>
                <a:effectLst>
                  <a:outerShdw dist="107763" dir="2700000" algn="ctr" rotWithShape="0">
                    <a:srgbClr val="868686">
                      <a:alpha val="50000"/>
                    </a:srgbClr>
                  </a:outerShdw>
                </a:effectLst>
                <a:latin typeface="Microsoft YaHei UI" panose="020B0503020204020204" pitchFamily="34" charset="-122"/>
                <a:ea typeface="Microsoft YaHei UI" panose="020B0503020204020204" pitchFamily="34" charset="-122"/>
                <a:cs typeface="Arial" panose="020B0604020202020204" pitchFamily="34" charset="0"/>
              </a:rPr>
              <a:t>Thank You !</a:t>
            </a:r>
            <a:endParaRPr lang="zh-CN" altLang="en-US" sz="3600" b="1" kern="10" dirty="0">
              <a:ln w="28575">
                <a:solidFill>
                  <a:schemeClr val="bg1"/>
                </a:solidFill>
                <a:round/>
                <a:headEnd/>
                <a:tailEnd/>
              </a:ln>
              <a:solidFill>
                <a:schemeClr val="tx2"/>
              </a:solidFill>
              <a:effectLst>
                <a:outerShdw dist="107763" dir="2700000" algn="ctr" rotWithShape="0">
                  <a:srgbClr val="868686">
                    <a:alpha val="50000"/>
                  </a:srgbClr>
                </a:outerShdw>
              </a:effectLst>
              <a:latin typeface="Microsoft YaHei UI" panose="020B0503020204020204" pitchFamily="34" charset="-122"/>
              <a:ea typeface="Microsoft YaHei UI" panose="020B0503020204020204" pitchFamily="34" charset="-122"/>
              <a:cs typeface="Arial" panose="020B0604020202020204" pitchFamily="34" charset="0"/>
            </a:endParaRPr>
          </a:p>
        </p:txBody>
      </p:sp>
    </p:spTree>
    <p:extLst>
      <p:ext uri="{BB962C8B-B14F-4D97-AF65-F5344CB8AC3E}">
        <p14:creationId xmlns:p14="http://schemas.microsoft.com/office/powerpoint/2010/main" val="241595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theme/theme1.xml><?xml version="1.0" encoding="utf-8"?>
<a:theme xmlns:a="http://schemas.openxmlformats.org/drawingml/2006/main" name="StdAttAwdImp">
  <a:themeElements>
    <a:clrScheme name="StdAttAwdImp 6">
      <a:dk1>
        <a:srgbClr val="000000"/>
      </a:dk1>
      <a:lt1>
        <a:srgbClr val="FFFFFF"/>
      </a:lt1>
      <a:dk2>
        <a:srgbClr val="666699"/>
      </a:dk2>
      <a:lt2>
        <a:srgbClr val="FFCC00"/>
      </a:lt2>
      <a:accent1>
        <a:srgbClr val="FF9900"/>
      </a:accent1>
      <a:accent2>
        <a:srgbClr val="FF0000"/>
      </a:accent2>
      <a:accent3>
        <a:srgbClr val="FFFFFF"/>
      </a:accent3>
      <a:accent4>
        <a:srgbClr val="000000"/>
      </a:accent4>
      <a:accent5>
        <a:srgbClr val="FFCAAA"/>
      </a:accent5>
      <a:accent6>
        <a:srgbClr val="E70000"/>
      </a:accent6>
      <a:hlink>
        <a:srgbClr val="666699"/>
      </a:hlink>
      <a:folHlink>
        <a:srgbClr val="999966"/>
      </a:folHlink>
    </a:clrScheme>
    <a:fontScheme name="StdAttAwdImp">
      <a:majorFont>
        <a:latin typeface="楷体_GB2312"/>
        <a:ea typeface="宋体"/>
        <a:cs typeface=""/>
      </a:majorFont>
      <a:minorFont>
        <a:latin typeface="黑体"/>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717550" rtl="0" eaLnBrk="1" fontAlgn="base" latinLnBrk="0" hangingPunct="1">
          <a:lnSpc>
            <a:spcPct val="100000"/>
          </a:lnSpc>
          <a:spcBef>
            <a:spcPct val="0"/>
          </a:spcBef>
          <a:spcAft>
            <a:spcPct val="0"/>
          </a:spcAft>
          <a:buClrTx/>
          <a:buSzTx/>
          <a:buFontTx/>
          <a:buNone/>
          <a:tabLst/>
          <a:defRPr kumimoji="1" lang="zh-CN" altLang="en-US" sz="1900" b="1" i="0" u="none" strike="noStrike" cap="none" normalizeH="0" baseline="0" smtClean="0">
            <a:ln>
              <a:noFill/>
            </a:ln>
            <a:solidFill>
              <a:schemeClr val="tx1"/>
            </a:solidFill>
            <a:effectLst/>
            <a:latin typeface="Times New Roman" pitchFamily="18"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717550" rtl="0" eaLnBrk="1" fontAlgn="base" latinLnBrk="0" hangingPunct="1">
          <a:lnSpc>
            <a:spcPct val="100000"/>
          </a:lnSpc>
          <a:spcBef>
            <a:spcPct val="0"/>
          </a:spcBef>
          <a:spcAft>
            <a:spcPct val="0"/>
          </a:spcAft>
          <a:buClrTx/>
          <a:buSzTx/>
          <a:buFontTx/>
          <a:buNone/>
          <a:tabLst/>
          <a:defRPr kumimoji="1" lang="zh-CN" altLang="en-US" sz="1900" b="1" i="0" u="none" strike="noStrike" cap="none" normalizeH="0" baseline="0" smtClean="0">
            <a:ln>
              <a:noFill/>
            </a:ln>
            <a:solidFill>
              <a:schemeClr val="tx1"/>
            </a:solidFill>
            <a:effectLst/>
            <a:latin typeface="Times New Roman" pitchFamily="18" charset="0"/>
            <a:ea typeface="宋体" pitchFamily="2" charset="-122"/>
          </a:defRPr>
        </a:defPPr>
      </a:lstStyle>
    </a:lnDef>
  </a:objectDefaults>
  <a:extraClrSchemeLst>
    <a:extraClrScheme>
      <a:clrScheme name="StdAttAwdImp 1">
        <a:dk1>
          <a:srgbClr val="006699"/>
        </a:dk1>
        <a:lt1>
          <a:srgbClr val="FFFFFF"/>
        </a:lt1>
        <a:dk2>
          <a:srgbClr val="000000"/>
        </a:dk2>
        <a:lt2>
          <a:srgbClr val="99FF99"/>
        </a:lt2>
        <a:accent1>
          <a:srgbClr val="00CC99"/>
        </a:accent1>
        <a:accent2>
          <a:srgbClr val="009999"/>
        </a:accent2>
        <a:accent3>
          <a:srgbClr val="AAAAAA"/>
        </a:accent3>
        <a:accent4>
          <a:srgbClr val="DADADA"/>
        </a:accent4>
        <a:accent5>
          <a:srgbClr val="AAE2CA"/>
        </a:accent5>
        <a:accent6>
          <a:srgbClr val="008A8A"/>
        </a:accent6>
        <a:hlink>
          <a:srgbClr val="0066FF"/>
        </a:hlink>
        <a:folHlink>
          <a:srgbClr val="989CBA"/>
        </a:folHlink>
      </a:clrScheme>
      <a:clrMap bg1="dk2" tx1="lt1" bg2="dk1" tx2="lt2" accent1="accent1" accent2="accent2" accent3="accent3" accent4="accent4" accent5="accent5" accent6="accent6" hlink="hlink" folHlink="folHlink"/>
    </a:extraClrScheme>
    <a:extraClrScheme>
      <a:clrScheme name="StdAttAwdImp 2">
        <a:dk1>
          <a:srgbClr val="808000"/>
        </a:dk1>
        <a:lt1>
          <a:srgbClr val="FFFFFF"/>
        </a:lt1>
        <a:dk2>
          <a:srgbClr val="5C271E"/>
        </a:dk2>
        <a:lt2>
          <a:srgbClr val="FFDD89"/>
        </a:lt2>
        <a:accent1>
          <a:srgbClr val="CC6600"/>
        </a:accent1>
        <a:accent2>
          <a:srgbClr val="CC9900"/>
        </a:accent2>
        <a:accent3>
          <a:srgbClr val="B5ACAB"/>
        </a:accent3>
        <a:accent4>
          <a:srgbClr val="DADADA"/>
        </a:accent4>
        <a:accent5>
          <a:srgbClr val="E2B8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StdAttAwdImp 3">
        <a:dk1>
          <a:srgbClr val="763B00"/>
        </a:dk1>
        <a:lt1>
          <a:srgbClr val="FFFFFF"/>
        </a:lt1>
        <a:dk2>
          <a:srgbClr val="330000"/>
        </a:dk2>
        <a:lt2>
          <a:srgbClr val="CC9900"/>
        </a:lt2>
        <a:accent1>
          <a:srgbClr val="FFCC00"/>
        </a:accent1>
        <a:accent2>
          <a:srgbClr val="CC3300"/>
        </a:accent2>
        <a:accent3>
          <a:srgbClr val="ADAAAA"/>
        </a:accent3>
        <a:accent4>
          <a:srgbClr val="DADADA"/>
        </a:accent4>
        <a:accent5>
          <a:srgbClr val="FFE2AA"/>
        </a:accent5>
        <a:accent6>
          <a:srgbClr val="B92D00"/>
        </a:accent6>
        <a:hlink>
          <a:srgbClr val="666699"/>
        </a:hlink>
        <a:folHlink>
          <a:srgbClr val="999966"/>
        </a:folHlink>
      </a:clrScheme>
      <a:clrMap bg1="dk2" tx1="lt1" bg2="dk1" tx2="lt2" accent1="accent1" accent2="accent2" accent3="accent3" accent4="accent4" accent5="accent5" accent6="accent6" hlink="hlink" folHlink="folHlink"/>
    </a:extraClrScheme>
    <a:extraClrScheme>
      <a:clrScheme name="StdAttAwdImp 4">
        <a:dk1>
          <a:srgbClr val="6D3696"/>
        </a:dk1>
        <a:lt1>
          <a:srgbClr val="FFFFFF"/>
        </a:lt1>
        <a:dk2>
          <a:srgbClr val="51255D"/>
        </a:dk2>
        <a:lt2>
          <a:srgbClr val="FFFFCC"/>
        </a:lt2>
        <a:accent1>
          <a:srgbClr val="666699"/>
        </a:accent1>
        <a:accent2>
          <a:srgbClr val="800080"/>
        </a:accent2>
        <a:accent3>
          <a:srgbClr val="B3ACB6"/>
        </a:accent3>
        <a:accent4>
          <a:srgbClr val="DADADA"/>
        </a:accent4>
        <a:accent5>
          <a:srgbClr val="B8B8CA"/>
        </a:accent5>
        <a:accent6>
          <a:srgbClr val="730073"/>
        </a:accent6>
        <a:hlink>
          <a:srgbClr val="CCCC00"/>
        </a:hlink>
        <a:folHlink>
          <a:srgbClr val="A3A274"/>
        </a:folHlink>
      </a:clrScheme>
      <a:clrMap bg1="dk2" tx1="lt1" bg2="dk1" tx2="lt2" accent1="accent1" accent2="accent2" accent3="accent3" accent4="accent4" accent5="accent5" accent6="accent6" hlink="hlink" folHlink="folHlink"/>
    </a:extraClrScheme>
    <a:extraClrScheme>
      <a:clrScheme name="StdAttAwdImp 5">
        <a:dk1>
          <a:srgbClr val="CC6600"/>
        </a:dk1>
        <a:lt1>
          <a:srgbClr val="FFFFFF"/>
        </a:lt1>
        <a:dk2>
          <a:srgbClr val="4A553B"/>
        </a:dk2>
        <a:lt2>
          <a:srgbClr val="FFBF1F"/>
        </a:lt2>
        <a:accent1>
          <a:srgbClr val="FFCC00"/>
        </a:accent1>
        <a:accent2>
          <a:srgbClr val="CC9900"/>
        </a:accent2>
        <a:accent3>
          <a:srgbClr val="B1B4AF"/>
        </a:accent3>
        <a:accent4>
          <a:srgbClr val="DADADA"/>
        </a:accent4>
        <a:accent5>
          <a:srgbClr val="FFE2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StdAttAwdImp 6">
        <a:dk1>
          <a:srgbClr val="000000"/>
        </a:dk1>
        <a:lt1>
          <a:srgbClr val="FFFFFF"/>
        </a:lt1>
        <a:dk2>
          <a:srgbClr val="666699"/>
        </a:dk2>
        <a:lt2>
          <a:srgbClr val="FFCC00"/>
        </a:lt2>
        <a:accent1>
          <a:srgbClr val="FF9900"/>
        </a:accent1>
        <a:accent2>
          <a:srgbClr val="FF0000"/>
        </a:accent2>
        <a:accent3>
          <a:srgbClr val="FFFFFF"/>
        </a:accent3>
        <a:accent4>
          <a:srgbClr val="000000"/>
        </a:accent4>
        <a:accent5>
          <a:srgbClr val="FFCAAA"/>
        </a:accent5>
        <a:accent6>
          <a:srgbClr val="E70000"/>
        </a:accent6>
        <a:hlink>
          <a:srgbClr val="666699"/>
        </a:hlink>
        <a:folHlink>
          <a:srgbClr val="999966"/>
        </a:folHlink>
      </a:clrScheme>
      <a:clrMap bg1="lt1" tx1="dk1" bg2="lt2" tx2="dk2" accent1="accent1" accent2="accent2" accent3="accent3" accent4="accent4" accent5="accent5" accent6="accent6" hlink="hlink" folHlink="folHlink"/>
    </a:extraClrScheme>
    <a:extraClrScheme>
      <a:clrScheme name="StdAttAwdImp 7">
        <a:dk1>
          <a:srgbClr val="000000"/>
        </a:dk1>
        <a:lt1>
          <a:srgbClr val="FFFFFF"/>
        </a:lt1>
        <a:dk2>
          <a:srgbClr val="CC3300"/>
        </a:dk2>
        <a:lt2>
          <a:srgbClr val="663300"/>
        </a:lt2>
        <a:accent1>
          <a:srgbClr val="FFCC00"/>
        </a:accent1>
        <a:accent2>
          <a:srgbClr val="CC6600"/>
        </a:accent2>
        <a:accent3>
          <a:srgbClr val="FFFFFF"/>
        </a:accent3>
        <a:accent4>
          <a:srgbClr val="000000"/>
        </a:accent4>
        <a:accent5>
          <a:srgbClr val="FFE2AA"/>
        </a:accent5>
        <a:accent6>
          <a:srgbClr val="B95C00"/>
        </a:accent6>
        <a:hlink>
          <a:srgbClr val="CC9900"/>
        </a:hlink>
        <a:folHlink>
          <a:srgbClr val="996633"/>
        </a:folHlink>
      </a:clrScheme>
      <a:clrMap bg1="lt1" tx1="dk1" bg2="lt2" tx2="dk2" accent1="accent1" accent2="accent2" accent3="accent3" accent4="accent4" accent5="accent5" accent6="accent6" hlink="hlink" folHlink="folHlink"/>
    </a:extraClrScheme>
    <a:extraClrScheme>
      <a:clrScheme name="StdAttAwdImp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21079</TotalTime>
  <Words>1273</Words>
  <Application>Microsoft Office PowerPoint</Application>
  <PresentationFormat>全屏显示(16:9)</PresentationFormat>
  <Paragraphs>117</Paragraphs>
  <Slides>32</Slides>
  <Notes>0</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32</vt:i4>
      </vt:variant>
    </vt:vector>
  </HeadingPairs>
  <TitlesOfParts>
    <vt:vector size="43" baseType="lpstr">
      <vt:lpstr>Microsoft YaHei UI</vt:lpstr>
      <vt:lpstr>黑体</vt:lpstr>
      <vt:lpstr>楷体_GB2312</vt:lpstr>
      <vt:lpstr>宋体</vt:lpstr>
      <vt:lpstr>微软雅黑</vt:lpstr>
      <vt:lpstr>Arial</vt:lpstr>
      <vt:lpstr>Times New Roman</vt:lpstr>
      <vt:lpstr>Verdana</vt:lpstr>
      <vt:lpstr>Wingdings</vt:lpstr>
      <vt:lpstr>Wingdings 3</vt:lpstr>
      <vt:lpstr>StdAttAwdImp</vt:lpstr>
      <vt:lpstr>PowerPoint 演示文稿</vt:lpstr>
      <vt:lpstr>PowerPoint 演示文稿</vt:lpstr>
      <vt:lpstr>PowerPoint 演示文稿</vt:lpstr>
      <vt:lpstr>心率传感器</vt:lpstr>
      <vt:lpstr>心率传感器</vt:lpstr>
      <vt:lpstr>工作原理：光电容积法原理</vt:lpstr>
      <vt:lpstr>程序设计</vt:lpstr>
      <vt:lpstr>串口助手USB-TTL连接方式（红框内）</vt:lpstr>
      <vt:lpstr>PowerPoint 演示文稿</vt:lpstr>
      <vt:lpstr>心率计算</vt:lpstr>
      <vt:lpstr>工作原理：心率采样数据处理算法</vt:lpstr>
      <vt:lpstr>工作原理：心率采样数据处理算法</vt:lpstr>
      <vt:lpstr>PowerPoint 演示文稿</vt:lpstr>
      <vt:lpstr>连线</vt:lpstr>
      <vt:lpstr>多款USB-TTL模块</vt:lpstr>
      <vt:lpstr>LED开关模拟心跳频率</vt:lpstr>
      <vt:lpstr>PowerPoint 演示文稿</vt:lpstr>
      <vt:lpstr>Main函数</vt:lpstr>
      <vt:lpstr>文件LED.c</vt:lpstr>
      <vt:lpstr>ARR计算过程</vt:lpstr>
      <vt:lpstr>错误实现 主函数中delay会影响心率采样间隔，导致无法获取准确心率。</vt:lpstr>
      <vt:lpstr>血氧MAX30102</vt:lpstr>
      <vt:lpstr>血氧MAX30102</vt:lpstr>
      <vt:lpstr>血氧MAX30102</vt:lpstr>
      <vt:lpstr>电路图及引脚</vt:lpstr>
      <vt:lpstr>工作原理：光电容积法原理</vt:lpstr>
      <vt:lpstr>程序设计</vt:lpstr>
      <vt:lpstr>STM32F103C8T6管脚分布</vt:lpstr>
      <vt:lpstr>I2C设置</vt:lpstr>
      <vt:lpstr>PowerPoint 演示文稿</vt:lpstr>
      <vt:lpstr>软硬件设置</vt:lpstr>
      <vt:lpstr>PowerPoint 演示文稿</vt:lpstr>
    </vt:vector>
  </TitlesOfParts>
  <Company>biyuan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lyy</dc:creator>
  <cp:lastModifiedBy>shb</cp:lastModifiedBy>
  <cp:revision>1500</cp:revision>
  <dcterms:created xsi:type="dcterms:W3CDTF">2001-02-13T08:11:18Z</dcterms:created>
  <dcterms:modified xsi:type="dcterms:W3CDTF">2025-04-07T03:52:27Z</dcterms:modified>
</cp:coreProperties>
</file>